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
  </p:notesMasterIdLst>
  <p:sldIdLst>
    <p:sldId id="256" r:id="rId2"/>
  </p:sldIdLst>
  <p:sldSz cx="6858000" cy="9906000" type="A4"/>
  <p:notesSz cx="6858000" cy="9144000"/>
  <p:defaultTextStyle>
    <a:defPPr marL="0" marR="0" indent="0" algn="l" defTabSz="850575" rtl="0" fontAlgn="auto" latinLnBrk="1" hangingPunct="0">
      <a:lnSpc>
        <a:spcPct val="100000"/>
      </a:lnSpc>
      <a:spcBef>
        <a:spcPts val="0"/>
      </a:spcBef>
      <a:spcAft>
        <a:spcPts val="0"/>
      </a:spcAft>
      <a:buClrTx/>
      <a:buSzTx/>
      <a:buFontTx/>
      <a:buNone/>
      <a:tabLst/>
      <a:defRPr kumimoji="0" sz="1674" b="0" i="0" u="none" strike="noStrike" cap="none" spc="0" normalizeH="0" baseline="0">
        <a:ln>
          <a:noFill/>
        </a:ln>
        <a:solidFill>
          <a:srgbClr val="000000"/>
        </a:solidFill>
        <a:effectLst/>
        <a:uFillTx/>
      </a:defRPr>
    </a:defPPr>
    <a:lvl1pPr marL="0" marR="0" indent="0" algn="ctr" defTabSz="583047" rtl="0" fontAlgn="auto" latinLnBrk="0" hangingPunct="0">
      <a:lnSpc>
        <a:spcPct val="100000"/>
      </a:lnSpc>
      <a:spcBef>
        <a:spcPts val="0"/>
      </a:spcBef>
      <a:spcAft>
        <a:spcPts val="0"/>
      </a:spcAft>
      <a:buClrTx/>
      <a:buSzTx/>
      <a:buFontTx/>
      <a:buNone/>
      <a:tabLst/>
      <a:defRPr kumimoji="0" sz="3535" b="0" i="0" u="none" strike="noStrike" cap="none" spc="0" normalizeH="0" baseline="0">
        <a:ln>
          <a:noFill/>
        </a:ln>
        <a:solidFill>
          <a:srgbClr val="000000"/>
        </a:solidFill>
        <a:effectLst/>
        <a:uFillTx/>
        <a:latin typeface="+mn-lt"/>
        <a:ea typeface="+mn-ea"/>
        <a:cs typeface="+mn-cs"/>
        <a:sym typeface="Helvetica Light"/>
      </a:defRPr>
    </a:lvl1pPr>
    <a:lvl2pPr marL="0" marR="0" indent="212644" algn="ctr" defTabSz="583047" rtl="0" fontAlgn="auto" latinLnBrk="0" hangingPunct="0">
      <a:lnSpc>
        <a:spcPct val="100000"/>
      </a:lnSpc>
      <a:spcBef>
        <a:spcPts val="0"/>
      </a:spcBef>
      <a:spcAft>
        <a:spcPts val="0"/>
      </a:spcAft>
      <a:buClrTx/>
      <a:buSzTx/>
      <a:buFontTx/>
      <a:buNone/>
      <a:tabLst/>
      <a:defRPr kumimoji="0" sz="3535" b="0" i="0" u="none" strike="noStrike" cap="none" spc="0" normalizeH="0" baseline="0">
        <a:ln>
          <a:noFill/>
        </a:ln>
        <a:solidFill>
          <a:srgbClr val="000000"/>
        </a:solidFill>
        <a:effectLst/>
        <a:uFillTx/>
        <a:latin typeface="+mn-lt"/>
        <a:ea typeface="+mn-ea"/>
        <a:cs typeface="+mn-cs"/>
        <a:sym typeface="Helvetica Light"/>
      </a:defRPr>
    </a:lvl2pPr>
    <a:lvl3pPr marL="0" marR="0" indent="425287" algn="ctr" defTabSz="583047" rtl="0" fontAlgn="auto" latinLnBrk="0" hangingPunct="0">
      <a:lnSpc>
        <a:spcPct val="100000"/>
      </a:lnSpc>
      <a:spcBef>
        <a:spcPts val="0"/>
      </a:spcBef>
      <a:spcAft>
        <a:spcPts val="0"/>
      </a:spcAft>
      <a:buClrTx/>
      <a:buSzTx/>
      <a:buFontTx/>
      <a:buNone/>
      <a:tabLst/>
      <a:defRPr kumimoji="0" sz="3535" b="0" i="0" u="none" strike="noStrike" cap="none" spc="0" normalizeH="0" baseline="0">
        <a:ln>
          <a:noFill/>
        </a:ln>
        <a:solidFill>
          <a:srgbClr val="000000"/>
        </a:solidFill>
        <a:effectLst/>
        <a:uFillTx/>
        <a:latin typeface="+mn-lt"/>
        <a:ea typeface="+mn-ea"/>
        <a:cs typeface="+mn-cs"/>
        <a:sym typeface="Helvetica Light"/>
      </a:defRPr>
    </a:lvl3pPr>
    <a:lvl4pPr marL="0" marR="0" indent="637931" algn="ctr" defTabSz="583047" rtl="0" fontAlgn="auto" latinLnBrk="0" hangingPunct="0">
      <a:lnSpc>
        <a:spcPct val="100000"/>
      </a:lnSpc>
      <a:spcBef>
        <a:spcPts val="0"/>
      </a:spcBef>
      <a:spcAft>
        <a:spcPts val="0"/>
      </a:spcAft>
      <a:buClrTx/>
      <a:buSzTx/>
      <a:buFontTx/>
      <a:buNone/>
      <a:tabLst/>
      <a:defRPr kumimoji="0" sz="3535" b="0" i="0" u="none" strike="noStrike" cap="none" spc="0" normalizeH="0" baseline="0">
        <a:ln>
          <a:noFill/>
        </a:ln>
        <a:solidFill>
          <a:srgbClr val="000000"/>
        </a:solidFill>
        <a:effectLst/>
        <a:uFillTx/>
        <a:latin typeface="+mn-lt"/>
        <a:ea typeface="+mn-ea"/>
        <a:cs typeface="+mn-cs"/>
        <a:sym typeface="Helvetica Light"/>
      </a:defRPr>
    </a:lvl4pPr>
    <a:lvl5pPr marL="0" marR="0" indent="850575" algn="ctr" defTabSz="583047" rtl="0" fontAlgn="auto" latinLnBrk="0" hangingPunct="0">
      <a:lnSpc>
        <a:spcPct val="100000"/>
      </a:lnSpc>
      <a:spcBef>
        <a:spcPts val="0"/>
      </a:spcBef>
      <a:spcAft>
        <a:spcPts val="0"/>
      </a:spcAft>
      <a:buClrTx/>
      <a:buSzTx/>
      <a:buFontTx/>
      <a:buNone/>
      <a:tabLst/>
      <a:defRPr kumimoji="0" sz="3535" b="0" i="0" u="none" strike="noStrike" cap="none" spc="0" normalizeH="0" baseline="0">
        <a:ln>
          <a:noFill/>
        </a:ln>
        <a:solidFill>
          <a:srgbClr val="000000"/>
        </a:solidFill>
        <a:effectLst/>
        <a:uFillTx/>
        <a:latin typeface="+mn-lt"/>
        <a:ea typeface="+mn-ea"/>
        <a:cs typeface="+mn-cs"/>
        <a:sym typeface="Helvetica Light"/>
      </a:defRPr>
    </a:lvl5pPr>
    <a:lvl6pPr marL="0" marR="0" indent="1063219" algn="ctr" defTabSz="583047" rtl="0" fontAlgn="auto" latinLnBrk="0" hangingPunct="0">
      <a:lnSpc>
        <a:spcPct val="100000"/>
      </a:lnSpc>
      <a:spcBef>
        <a:spcPts val="0"/>
      </a:spcBef>
      <a:spcAft>
        <a:spcPts val="0"/>
      </a:spcAft>
      <a:buClrTx/>
      <a:buSzTx/>
      <a:buFontTx/>
      <a:buNone/>
      <a:tabLst/>
      <a:defRPr kumimoji="0" sz="3535" b="0" i="0" u="none" strike="noStrike" cap="none" spc="0" normalizeH="0" baseline="0">
        <a:ln>
          <a:noFill/>
        </a:ln>
        <a:solidFill>
          <a:srgbClr val="000000"/>
        </a:solidFill>
        <a:effectLst/>
        <a:uFillTx/>
        <a:latin typeface="+mn-lt"/>
        <a:ea typeface="+mn-ea"/>
        <a:cs typeface="+mn-cs"/>
        <a:sym typeface="Helvetica Light"/>
      </a:defRPr>
    </a:lvl6pPr>
    <a:lvl7pPr marL="0" marR="0" indent="1275862" algn="ctr" defTabSz="583047" rtl="0" fontAlgn="auto" latinLnBrk="0" hangingPunct="0">
      <a:lnSpc>
        <a:spcPct val="100000"/>
      </a:lnSpc>
      <a:spcBef>
        <a:spcPts val="0"/>
      </a:spcBef>
      <a:spcAft>
        <a:spcPts val="0"/>
      </a:spcAft>
      <a:buClrTx/>
      <a:buSzTx/>
      <a:buFontTx/>
      <a:buNone/>
      <a:tabLst/>
      <a:defRPr kumimoji="0" sz="3535" b="0" i="0" u="none" strike="noStrike" cap="none" spc="0" normalizeH="0" baseline="0">
        <a:ln>
          <a:noFill/>
        </a:ln>
        <a:solidFill>
          <a:srgbClr val="000000"/>
        </a:solidFill>
        <a:effectLst/>
        <a:uFillTx/>
        <a:latin typeface="+mn-lt"/>
        <a:ea typeface="+mn-ea"/>
        <a:cs typeface="+mn-cs"/>
        <a:sym typeface="Helvetica Light"/>
      </a:defRPr>
    </a:lvl7pPr>
    <a:lvl8pPr marL="0" marR="0" indent="1488506" algn="ctr" defTabSz="583047" rtl="0" fontAlgn="auto" latinLnBrk="0" hangingPunct="0">
      <a:lnSpc>
        <a:spcPct val="100000"/>
      </a:lnSpc>
      <a:spcBef>
        <a:spcPts val="0"/>
      </a:spcBef>
      <a:spcAft>
        <a:spcPts val="0"/>
      </a:spcAft>
      <a:buClrTx/>
      <a:buSzTx/>
      <a:buFontTx/>
      <a:buNone/>
      <a:tabLst/>
      <a:defRPr kumimoji="0" sz="3535" b="0" i="0" u="none" strike="noStrike" cap="none" spc="0" normalizeH="0" baseline="0">
        <a:ln>
          <a:noFill/>
        </a:ln>
        <a:solidFill>
          <a:srgbClr val="000000"/>
        </a:solidFill>
        <a:effectLst/>
        <a:uFillTx/>
        <a:latin typeface="+mn-lt"/>
        <a:ea typeface="+mn-ea"/>
        <a:cs typeface="+mn-cs"/>
        <a:sym typeface="Helvetica Light"/>
      </a:defRPr>
    </a:lvl8pPr>
    <a:lvl9pPr marL="0" marR="0" indent="1701150" algn="ctr" defTabSz="583047" rtl="0" fontAlgn="auto" latinLnBrk="0" hangingPunct="0">
      <a:lnSpc>
        <a:spcPct val="100000"/>
      </a:lnSpc>
      <a:spcBef>
        <a:spcPts val="0"/>
      </a:spcBef>
      <a:spcAft>
        <a:spcPts val="0"/>
      </a:spcAft>
      <a:buClrTx/>
      <a:buSzTx/>
      <a:buFontTx/>
      <a:buNone/>
      <a:tabLst/>
      <a:defRPr kumimoji="0" sz="3535" b="0" i="0" u="none" strike="noStrike" cap="none" spc="0" normalizeH="0" baseline="0">
        <a:ln>
          <a:noFill/>
        </a:ln>
        <a:solidFill>
          <a:srgbClr val="000000"/>
        </a:solidFill>
        <a:effectLst/>
        <a:uFillTx/>
        <a:latin typeface="+mn-lt"/>
        <a:ea typeface="+mn-ea"/>
        <a:cs typeface="+mn-cs"/>
        <a:sym typeface="Helvetica Light"/>
      </a:defRPr>
    </a:lvl9pPr>
  </p:defaultTextStyle>
  <p:extLst>
    <p:ext uri="{EFAFB233-063F-42B5-8137-9DF3F51BA10A}">
      <p15:sldGuideLst xmlns:p15="http://schemas.microsoft.com/office/powerpoint/2012/main">
        <p15:guide id="1" orient="horz" pos="3120" userDrawn="1">
          <p15:clr>
            <a:srgbClr val="A4A3A4"/>
          </p15:clr>
        </p15:guide>
        <p15:guide id="2" pos="216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D216F"/>
    <a:srgbClr val="602D91"/>
    <a:srgbClr val="9465A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a:ea typeface="Helvetica"/>
          <a:cs typeface="Helvetica"/>
        </a:font>
        <a:srgbClr val="FFFFFF"/>
      </a:tcTxStyle>
      <a:tcStyle>
        <a:tcBdr>
          <a:left>
            <a:ln w="12700" cap="flat">
              <a:noFill/>
              <a:miter lim="400000"/>
            </a:ln>
          </a:left>
          <a:right>
            <a:ln w="3175" cap="flat">
              <a:noFill/>
              <a:miter lim="400000"/>
            </a:ln>
          </a:right>
          <a:top>
            <a:ln w="12700" cap="flat">
              <a:noFill/>
              <a:miter lim="400000"/>
            </a:ln>
          </a:top>
          <a:bottom>
            <a:ln w="12700" cap="flat">
              <a:noFill/>
              <a:miter lim="400000"/>
            </a:ln>
          </a:bottom>
          <a:insideH>
            <a:ln w="12700" cap="flat">
              <a:noFill/>
              <a:miter lim="400000"/>
            </a:ln>
          </a:insideH>
          <a:insideV>
            <a:ln w="3175" cap="flat">
              <a:noFill/>
              <a:miter lim="400000"/>
            </a:ln>
          </a:insideV>
        </a:tcBdr>
        <a:fill>
          <a:solidFill>
            <a:srgbClr val="398CCE"/>
          </a:solidFill>
        </a:fill>
      </a:tcStyle>
    </a:firstCol>
    <a:lastRow>
      <a:tcTxStyle b="off" i="off">
        <a:fontRef idx="minor">
          <a:srgbClr val="000000"/>
        </a:fontRef>
        <a:srgbClr val="000000"/>
      </a:tcTxStyle>
      <a:tcStyle>
        <a:tcBdr>
          <a:left>
            <a:ln w="12700" cap="flat">
              <a:noFill/>
              <a:miter lim="400000"/>
            </a:ln>
          </a:left>
          <a:right>
            <a:ln w="12700" cap="flat">
              <a:noFill/>
              <a:miter lim="400000"/>
            </a:ln>
          </a:right>
          <a:top>
            <a:ln w="3175" cap="flat">
              <a:solidFill>
                <a:srgbClr val="3797C6"/>
              </a:solidFill>
              <a:prstDash val="solid"/>
              <a:miter lim="400000"/>
            </a:ln>
          </a:top>
          <a:bottom>
            <a:ln w="12700" cap="flat">
              <a:noFill/>
              <a:miter lim="400000"/>
            </a:ln>
          </a:bottom>
          <a:insideH>
            <a:ln w="3175" cap="flat">
              <a:noFill/>
              <a:miter lim="400000"/>
            </a:ln>
          </a:insideH>
          <a:insideV>
            <a:ln w="12700" cap="flat">
              <a:noFill/>
              <a:miter lim="400000"/>
            </a:ln>
          </a:insideV>
        </a:tcBdr>
        <a:fill>
          <a:solidFill>
            <a:srgbClr val="FFFFFF"/>
          </a:solidFill>
        </a:fill>
      </a:tcStyle>
    </a:lastRow>
    <a:firstRow>
      <a:tcTxStyle b="on" i="off">
        <a:font>
          <a:latin typeface="Helvetica"/>
          <a:ea typeface="Helvetica"/>
          <a:cs typeface="Helvetica"/>
        </a:font>
        <a:srgbClr val="FFFFFF"/>
      </a:tcTxStyle>
      <a:tcStyle>
        <a:tcBdr>
          <a:left>
            <a:ln w="12700" cap="flat">
              <a:noFill/>
              <a:miter lim="400000"/>
            </a:ln>
          </a:left>
          <a:right>
            <a:ln w="12700" cap="flat">
              <a:noFill/>
              <a:miter lim="400000"/>
            </a:ln>
          </a:right>
          <a:top>
            <a:ln w="12700" cap="flat">
              <a:noFill/>
              <a:miter lim="400000"/>
            </a:ln>
          </a:top>
          <a:bottom>
            <a:ln w="3175" cap="flat">
              <a:noFill/>
              <a:miter lim="400000"/>
            </a:ln>
          </a:bottom>
          <a:insideH>
            <a:ln w="3175" cap="flat">
              <a:noFill/>
              <a:miter lim="400000"/>
            </a:ln>
          </a:insideH>
          <a:insideV>
            <a:ln w="12700" cap="flat">
              <a:noFill/>
              <a:miter lim="400000"/>
            </a:ln>
          </a:insideV>
        </a:tcBdr>
        <a:fill>
          <a:solidFill>
            <a:schemeClr val="accent1"/>
          </a:solidFill>
        </a:fill>
      </a:tcStyle>
    </a:firstRow>
  </a:tblStyle>
  <a:tblStyle styleId="{C7B018BB-80A7-4F77-B60F-C8B233D01FF8}" styleName="">
    <a:tblBg/>
    <a:wholeTbl>
      <a:tcTxStyle b="off" i="off">
        <a:fontRef idx="minor">
          <a:srgbClr val="000000"/>
        </a:fontRef>
        <a:srgbClr val="000000"/>
      </a:tcTxStyle>
      <a:tcStyle>
        <a:tcBdr>
          <a:left>
            <a:ln w="3175" cap="flat">
              <a:solidFill>
                <a:srgbClr val="B8B8B8"/>
              </a:solidFill>
              <a:prstDash val="solid"/>
              <a:miter lim="400000"/>
            </a:ln>
          </a:left>
          <a:right>
            <a:ln w="3175" cap="flat">
              <a:solidFill>
                <a:srgbClr val="B8B8B8"/>
              </a:solidFill>
              <a:prstDash val="solid"/>
              <a:miter lim="400000"/>
            </a:ln>
          </a:right>
          <a:top>
            <a:ln w="3175" cap="flat">
              <a:solidFill>
                <a:srgbClr val="B8B8B8"/>
              </a:solidFill>
              <a:prstDash val="solid"/>
              <a:miter lim="400000"/>
            </a:ln>
          </a:top>
          <a:bottom>
            <a:ln w="3175" cap="flat">
              <a:solidFill>
                <a:srgbClr val="B8B8B8"/>
              </a:solidFill>
              <a:prstDash val="solid"/>
              <a:miter lim="400000"/>
            </a:ln>
          </a:bottom>
          <a:insideH>
            <a:ln w="3175" cap="flat">
              <a:solidFill>
                <a:srgbClr val="B8B8B8"/>
              </a:solidFill>
              <a:prstDash val="solid"/>
              <a:miter lim="400000"/>
            </a:ln>
          </a:insideH>
          <a:insideV>
            <a:ln w="3175"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n" i="off">
        <a:font>
          <a:latin typeface="Helvetica"/>
          <a:ea typeface="Helvetica"/>
          <a:cs typeface="Helvetica"/>
        </a:font>
        <a:srgbClr val="FFFFFF"/>
      </a:tcTxStyle>
      <a:tcStyle>
        <a:tcBdr>
          <a:left>
            <a:ln w="3175" cap="flat">
              <a:solidFill>
                <a:srgbClr val="606060"/>
              </a:solidFill>
              <a:prstDash val="solid"/>
              <a:miter lim="400000"/>
            </a:ln>
          </a:left>
          <a:right>
            <a:ln w="3175" cap="flat">
              <a:solidFill>
                <a:srgbClr val="606060"/>
              </a:solidFill>
              <a:prstDash val="solid"/>
              <a:miter lim="400000"/>
            </a:ln>
          </a:right>
          <a:top>
            <a:ln w="3175" cap="flat">
              <a:solidFill>
                <a:srgbClr val="606060"/>
              </a:solidFill>
              <a:prstDash val="solid"/>
              <a:miter lim="400000"/>
            </a:ln>
          </a:top>
          <a:bottom>
            <a:ln w="3175" cap="flat">
              <a:solidFill>
                <a:srgbClr val="606060"/>
              </a:solidFill>
              <a:prstDash val="solid"/>
              <a:miter lim="400000"/>
            </a:ln>
          </a:bottom>
          <a:insideH>
            <a:ln w="3175" cap="flat">
              <a:solidFill>
                <a:srgbClr val="606060"/>
              </a:solidFill>
              <a:prstDash val="solid"/>
              <a:miter lim="400000"/>
            </a:ln>
          </a:insideH>
          <a:insideV>
            <a:ln w="3175" cap="flat">
              <a:solidFill>
                <a:srgbClr val="606060"/>
              </a:solidFill>
              <a:prstDash val="solid"/>
              <a:miter lim="400000"/>
            </a:ln>
          </a:insideV>
        </a:tcBdr>
        <a:fill>
          <a:solidFill>
            <a:srgbClr val="5AC831"/>
          </a:solidFill>
        </a:fill>
      </a:tcStyle>
    </a:firstCol>
    <a:lastRow>
      <a:tcTxStyle b="off" i="off">
        <a:fontRef idx="minor">
          <a:srgbClr val="000000"/>
        </a:fontRef>
        <a:srgbClr val="000000"/>
      </a:tcTxStyle>
      <a:tcStyle>
        <a:tcBdr>
          <a:left>
            <a:ln w="3175" cap="flat">
              <a:solidFill>
                <a:srgbClr val="B8B8B8"/>
              </a:solidFill>
              <a:prstDash val="solid"/>
              <a:miter lim="400000"/>
            </a:ln>
          </a:left>
          <a:right>
            <a:ln w="3175" cap="flat">
              <a:solidFill>
                <a:srgbClr val="B8B8B8"/>
              </a:solidFill>
              <a:prstDash val="solid"/>
              <a:miter lim="400000"/>
            </a:ln>
          </a:right>
          <a:top>
            <a:ln w="12700" cap="flat">
              <a:solidFill>
                <a:srgbClr val="606060"/>
              </a:solidFill>
              <a:prstDash val="solid"/>
              <a:miter lim="400000"/>
            </a:ln>
          </a:top>
          <a:bottom>
            <a:ln w="3175" cap="flat">
              <a:solidFill>
                <a:srgbClr val="606060"/>
              </a:solidFill>
              <a:prstDash val="solid"/>
              <a:miter lim="400000"/>
            </a:ln>
          </a:bottom>
          <a:insideH>
            <a:ln w="3175" cap="flat">
              <a:solidFill>
                <a:srgbClr val="B8B8B8"/>
              </a:solidFill>
              <a:prstDash val="solid"/>
              <a:miter lim="400000"/>
            </a:ln>
          </a:insideH>
          <a:insideV>
            <a:ln w="3175" cap="flat">
              <a:solidFill>
                <a:srgbClr val="B8B8B8"/>
              </a:solidFill>
              <a:prstDash val="solid"/>
              <a:miter lim="400000"/>
            </a:ln>
          </a:insideV>
        </a:tcBdr>
        <a:fill>
          <a:solidFill>
            <a:srgbClr val="EBEBEB"/>
          </a:solidFill>
        </a:fill>
      </a:tcStyle>
    </a:lastRow>
    <a:firstRow>
      <a:tcTxStyle b="on" i="off">
        <a:font>
          <a:latin typeface="Helvetica"/>
          <a:ea typeface="Helvetica"/>
          <a:cs typeface="Helvetica"/>
        </a:font>
        <a:srgbClr val="FFFFFF"/>
      </a:tcTxStyle>
      <a:tcStyle>
        <a:tcBdr>
          <a:left>
            <a:ln w="3175" cap="flat">
              <a:solidFill>
                <a:srgbClr val="606060"/>
              </a:solidFill>
              <a:prstDash val="solid"/>
              <a:miter lim="400000"/>
            </a:ln>
          </a:left>
          <a:right>
            <a:ln w="3175" cap="flat">
              <a:solidFill>
                <a:srgbClr val="606060"/>
              </a:solidFill>
              <a:prstDash val="solid"/>
              <a:miter lim="400000"/>
            </a:ln>
          </a:right>
          <a:top>
            <a:ln w="3175" cap="flat">
              <a:solidFill>
                <a:srgbClr val="606060"/>
              </a:solidFill>
              <a:prstDash val="solid"/>
              <a:miter lim="400000"/>
            </a:ln>
          </a:top>
          <a:bottom>
            <a:ln w="3175" cap="flat">
              <a:solidFill>
                <a:srgbClr val="606060"/>
              </a:solidFill>
              <a:prstDash val="solid"/>
              <a:miter lim="400000"/>
            </a:ln>
          </a:bottom>
          <a:insideH>
            <a:ln w="3175" cap="flat">
              <a:solidFill>
                <a:srgbClr val="606060"/>
              </a:solidFill>
              <a:prstDash val="solid"/>
              <a:miter lim="400000"/>
            </a:ln>
          </a:insideH>
          <a:insideV>
            <a:ln w="3175" cap="flat">
              <a:solidFill>
                <a:srgbClr val="606060"/>
              </a:solidFill>
              <a:prstDash val="solid"/>
              <a:miter lim="400000"/>
            </a:ln>
          </a:insideV>
        </a:tcBdr>
        <a:fill>
          <a:solidFill>
            <a:schemeClr val="accent2"/>
          </a:solidFill>
        </a:fill>
      </a:tcStyle>
    </a:firstRow>
  </a:tblStyle>
  <a:tblStyle styleId="{EEE7283C-3CF3-47DC-8721-378D4A62B228}" styleName="">
    <a:tblBg/>
    <a:wholeTbl>
      <a:tcTxStyle b="off" i="off">
        <a:fontRef idx="minor">
          <a:srgbClr val="000000"/>
        </a:fontRef>
        <a:srgbClr val="000000"/>
      </a:tcTxStyle>
      <a:tcStyle>
        <a:tcBdr>
          <a:left>
            <a:ln w="3175" cap="flat">
              <a:solidFill>
                <a:srgbClr val="5D5D5D"/>
              </a:solidFill>
              <a:custDash>
                <a:ds d="200000" sp="200000"/>
              </a:custDash>
              <a:miter lim="400000"/>
            </a:ln>
          </a:left>
          <a:right>
            <a:ln w="3175" cap="flat">
              <a:solidFill>
                <a:srgbClr val="5D5D5D"/>
              </a:solidFill>
              <a:custDash>
                <a:ds d="200000" sp="200000"/>
              </a:custDash>
              <a:miter lim="400000"/>
            </a:ln>
          </a:right>
          <a:top>
            <a:ln w="3175" cap="flat">
              <a:solidFill>
                <a:srgbClr val="5D5D5D"/>
              </a:solidFill>
              <a:custDash>
                <a:ds d="200000" sp="200000"/>
              </a:custDash>
              <a:miter lim="400000"/>
            </a:ln>
          </a:top>
          <a:bottom>
            <a:ln w="3175" cap="flat">
              <a:solidFill>
                <a:srgbClr val="5D5D5D"/>
              </a:solidFill>
              <a:custDash>
                <a:ds d="200000" sp="200000"/>
              </a:custDash>
              <a:miter lim="400000"/>
            </a:ln>
          </a:bottom>
          <a:insideH>
            <a:ln w="3175" cap="flat">
              <a:solidFill>
                <a:srgbClr val="5D5D5D"/>
              </a:solidFill>
              <a:custDash>
                <a:ds d="200000" sp="200000"/>
              </a:custDash>
              <a:miter lim="400000"/>
            </a:ln>
          </a:insideH>
          <a:insideV>
            <a:ln w="3175" cap="flat">
              <a:solidFill>
                <a:srgbClr val="5D5D5D"/>
              </a:solidFill>
              <a:custDash>
                <a:ds d="200000" sp="200000"/>
              </a:custDash>
              <a:miter lim="400000"/>
            </a:ln>
          </a:insideV>
        </a:tcBdr>
        <a:fill>
          <a:solidFill>
            <a:srgbClr val="E6E3D7"/>
          </a:solidFill>
        </a:fill>
      </a:tcStyle>
    </a:wholeTbl>
    <a:band2H>
      <a:tcTxStyle/>
      <a:tcStyle>
        <a:tcBdr/>
        <a:fill>
          <a:solidFill>
            <a:srgbClr val="C3C2C2"/>
          </a:solidFill>
        </a:fill>
      </a:tcStyle>
    </a:band2H>
    <a:firstCol>
      <a:tcTxStyle b="on" i="off">
        <a:font>
          <a:latin typeface="Helvetica"/>
          <a:ea typeface="Helvetica"/>
          <a:cs typeface="Helvetica"/>
        </a:font>
        <a:srgbClr val="FFFFFF"/>
      </a:tcTxStyle>
      <a:tcStyle>
        <a:tcBdr>
          <a:left>
            <a:ln w="3175" cap="flat">
              <a:solidFill>
                <a:srgbClr val="5D5D5D"/>
              </a:solidFill>
              <a:prstDash val="solid"/>
              <a:miter lim="400000"/>
            </a:ln>
          </a:left>
          <a:right>
            <a:ln w="3175" cap="flat">
              <a:solidFill>
                <a:srgbClr val="5D5D5D"/>
              </a:solidFill>
              <a:prstDash val="solid"/>
              <a:miter lim="400000"/>
            </a:ln>
          </a:right>
          <a:top>
            <a:ln w="3175" cap="flat">
              <a:solidFill>
                <a:srgbClr val="5D5D5D"/>
              </a:solidFill>
              <a:prstDash val="solid"/>
              <a:miter lim="400000"/>
            </a:ln>
          </a:top>
          <a:bottom>
            <a:ln w="3175" cap="flat">
              <a:solidFill>
                <a:srgbClr val="5D5D5D"/>
              </a:solidFill>
              <a:prstDash val="solid"/>
              <a:miter lim="400000"/>
            </a:ln>
          </a:bottom>
          <a:insideH>
            <a:ln w="3175" cap="flat">
              <a:solidFill>
                <a:srgbClr val="5D5D5D"/>
              </a:solidFill>
              <a:prstDash val="solid"/>
              <a:miter lim="400000"/>
            </a:ln>
          </a:insideH>
          <a:insideV>
            <a:ln w="3175" cap="flat">
              <a:solidFill>
                <a:srgbClr val="5D5D5D"/>
              </a:solidFill>
              <a:prstDash val="solid"/>
              <a:miter lim="400000"/>
            </a:ln>
          </a:insideV>
        </a:tcBdr>
        <a:fill>
          <a:solidFill>
            <a:srgbClr val="909C99"/>
          </a:solidFill>
        </a:fill>
      </a:tcStyle>
    </a:firstCol>
    <a:lastRow>
      <a:tcTxStyle b="on" i="off">
        <a:font>
          <a:latin typeface="Helvetica"/>
          <a:ea typeface="Helvetica"/>
          <a:cs typeface="Helvetica"/>
        </a:font>
        <a:srgbClr val="FFFFFF"/>
      </a:tcTxStyle>
      <a:tcStyle>
        <a:tcBdr>
          <a:left>
            <a:ln w="3175" cap="flat">
              <a:solidFill>
                <a:srgbClr val="5D5D5D"/>
              </a:solidFill>
              <a:prstDash val="solid"/>
              <a:miter lim="400000"/>
            </a:ln>
          </a:left>
          <a:right>
            <a:ln w="3175" cap="flat">
              <a:solidFill>
                <a:srgbClr val="5D5D5D"/>
              </a:solidFill>
              <a:prstDash val="solid"/>
              <a:miter lim="400000"/>
            </a:ln>
          </a:right>
          <a:top>
            <a:ln w="3175" cap="flat">
              <a:solidFill>
                <a:srgbClr val="5D5D5D"/>
              </a:solidFill>
              <a:prstDash val="solid"/>
              <a:miter lim="400000"/>
            </a:ln>
          </a:top>
          <a:bottom>
            <a:ln w="3175" cap="flat">
              <a:solidFill>
                <a:srgbClr val="5D5D5D"/>
              </a:solidFill>
              <a:prstDash val="solid"/>
              <a:miter lim="400000"/>
            </a:ln>
          </a:bottom>
          <a:insideH>
            <a:ln w="3175" cap="flat">
              <a:solidFill>
                <a:srgbClr val="5D5D5D"/>
              </a:solidFill>
              <a:prstDash val="solid"/>
              <a:miter lim="400000"/>
            </a:ln>
          </a:insideH>
          <a:insideV>
            <a:ln w="3175" cap="flat">
              <a:solidFill>
                <a:srgbClr val="5D5D5D"/>
              </a:solidFill>
              <a:prstDash val="solid"/>
              <a:miter lim="400000"/>
            </a:ln>
          </a:insideV>
        </a:tcBdr>
        <a:fill>
          <a:solidFill>
            <a:srgbClr val="97764E"/>
          </a:solidFill>
        </a:fill>
      </a:tcStyle>
    </a:lastRow>
    <a:firstRow>
      <a:tcTxStyle b="on" i="off">
        <a:font>
          <a:latin typeface="Helvetica"/>
          <a:ea typeface="Helvetica"/>
          <a:cs typeface="Helvetica"/>
        </a:font>
        <a:srgbClr val="FFFFFF"/>
      </a:tcTxStyle>
      <a:tcStyle>
        <a:tcBdr>
          <a:left>
            <a:ln w="3175" cap="flat">
              <a:solidFill>
                <a:srgbClr val="5D5D5D"/>
              </a:solidFill>
              <a:prstDash val="solid"/>
              <a:miter lim="400000"/>
            </a:ln>
          </a:left>
          <a:right>
            <a:ln w="3175" cap="flat">
              <a:solidFill>
                <a:srgbClr val="5D5D5D"/>
              </a:solidFill>
              <a:prstDash val="solid"/>
              <a:miter lim="400000"/>
            </a:ln>
          </a:right>
          <a:top>
            <a:ln w="3175" cap="flat">
              <a:solidFill>
                <a:srgbClr val="5D5D5D"/>
              </a:solidFill>
              <a:prstDash val="solid"/>
              <a:miter lim="400000"/>
            </a:ln>
          </a:top>
          <a:bottom>
            <a:ln w="3175" cap="flat">
              <a:solidFill>
                <a:srgbClr val="5D5D5D"/>
              </a:solidFill>
              <a:prstDash val="solid"/>
              <a:miter lim="400000"/>
            </a:ln>
          </a:bottom>
          <a:insideH>
            <a:ln w="3175" cap="flat">
              <a:solidFill>
                <a:srgbClr val="5D5D5D"/>
              </a:solidFill>
              <a:prstDash val="solid"/>
              <a:miter lim="400000"/>
            </a:ln>
          </a:insideH>
          <a:insideV>
            <a:ln w="3175" cap="flat">
              <a:solidFill>
                <a:srgbClr val="5D5D5D"/>
              </a:solidFill>
              <a:prstDash val="solid"/>
              <a:miter lim="400000"/>
            </a:ln>
          </a:insideV>
        </a:tcBdr>
        <a:fill>
          <a:solidFill>
            <a:srgbClr val="97764E"/>
          </a:solidFill>
        </a:fill>
      </a:tcStyle>
    </a:firstRow>
  </a:tblStyle>
  <a:tblStyle styleId="{CF821DB8-F4EB-4A41-A1BA-3FCAFE7338EE}" styleName="">
    <a:tblBg/>
    <a:wholeTbl>
      <a:tcTxStyle b="off" i="off">
        <a:fontRef idx="minor">
          <a:srgbClr val="000000"/>
        </a:fontRef>
        <a:srgbClr val="000000"/>
      </a:tcTxStyle>
      <a:tcStyle>
        <a:tcBdr>
          <a:left>
            <a:ln w="3175" cap="flat">
              <a:solidFill>
                <a:srgbClr val="000000"/>
              </a:solidFill>
              <a:prstDash val="solid"/>
              <a:miter lim="400000"/>
            </a:ln>
          </a:left>
          <a:right>
            <a:ln w="3175" cap="flat">
              <a:solidFill>
                <a:srgbClr val="000000"/>
              </a:solidFill>
              <a:prstDash val="solid"/>
              <a:miter lim="400000"/>
            </a:ln>
          </a:right>
          <a:top>
            <a:ln w="3175" cap="flat">
              <a:solidFill>
                <a:srgbClr val="000000"/>
              </a:solidFill>
              <a:prstDash val="solid"/>
              <a:miter lim="400000"/>
            </a:ln>
          </a:top>
          <a:bottom>
            <a:ln w="3175" cap="flat">
              <a:solidFill>
                <a:srgbClr val="000000"/>
              </a:solidFill>
              <a:prstDash val="solid"/>
              <a:miter lim="400000"/>
            </a:ln>
          </a:bottom>
          <a:insideH>
            <a:ln w="3175" cap="flat">
              <a:solidFill>
                <a:srgbClr val="000000"/>
              </a:solidFill>
              <a:prstDash val="solid"/>
              <a:miter lim="400000"/>
            </a:ln>
          </a:insideH>
          <a:insideV>
            <a:ln w="3175" cap="flat">
              <a:solidFill>
                <a:srgbClr val="000000"/>
              </a:solidFill>
              <a:prstDash val="solid"/>
              <a:miter lim="400000"/>
            </a:ln>
          </a:insideV>
        </a:tcBdr>
        <a:fill>
          <a:solidFill>
            <a:srgbClr val="EBEBEB"/>
          </a:solidFill>
        </a:fill>
      </a:tcStyle>
    </a:wholeTbl>
    <a:band2H>
      <a:tcTxStyle/>
      <a:tcStyle>
        <a:tcBdr/>
        <a:fill>
          <a:solidFill>
            <a:srgbClr val="DCE5E6"/>
          </a:solidFill>
        </a:fill>
      </a:tcStyle>
    </a:band2H>
    <a:firstCol>
      <a:tcTxStyle b="on" i="off">
        <a:font>
          <a:latin typeface="Helvetica"/>
          <a:ea typeface="Helvetica"/>
          <a:cs typeface="Helvetica"/>
        </a:font>
        <a:srgbClr val="FFFFFF"/>
      </a:tcTxStyle>
      <a:tcStyle>
        <a:tcBdr>
          <a:left>
            <a:ln w="3175" cap="flat">
              <a:solidFill>
                <a:srgbClr val="000000"/>
              </a:solidFill>
              <a:prstDash val="solid"/>
              <a:miter lim="400000"/>
            </a:ln>
          </a:left>
          <a:right>
            <a:ln w="3175" cap="flat">
              <a:solidFill>
                <a:srgbClr val="000000"/>
              </a:solidFill>
              <a:prstDash val="solid"/>
              <a:miter lim="400000"/>
            </a:ln>
          </a:right>
          <a:top>
            <a:ln w="3175" cap="flat">
              <a:solidFill>
                <a:srgbClr val="000000"/>
              </a:solidFill>
              <a:prstDash val="solid"/>
              <a:miter lim="400000"/>
            </a:ln>
          </a:top>
          <a:bottom>
            <a:ln w="3175" cap="flat">
              <a:solidFill>
                <a:srgbClr val="000000"/>
              </a:solidFill>
              <a:prstDash val="solid"/>
              <a:miter lim="400000"/>
            </a:ln>
          </a:bottom>
          <a:insideH>
            <a:ln w="3175" cap="flat">
              <a:solidFill>
                <a:srgbClr val="000000"/>
              </a:solidFill>
              <a:prstDash val="solid"/>
              <a:miter lim="400000"/>
            </a:ln>
          </a:insideH>
          <a:insideV>
            <a:ln w="3175" cap="flat">
              <a:solidFill>
                <a:srgbClr val="000000"/>
              </a:solidFill>
              <a:prstDash val="solid"/>
              <a:miter lim="400000"/>
            </a:ln>
          </a:insideV>
        </a:tcBdr>
        <a:fill>
          <a:solidFill>
            <a:srgbClr val="5E7790"/>
          </a:solidFill>
        </a:fill>
      </a:tcStyle>
    </a:firstCol>
    <a:lastRow>
      <a:tcTxStyle b="on" i="off">
        <a:font>
          <a:latin typeface="Helvetica"/>
          <a:ea typeface="Helvetica"/>
          <a:cs typeface="Helvetica"/>
        </a:font>
        <a:srgbClr val="FFFFFF"/>
      </a:tcTxStyle>
      <a:tcStyle>
        <a:tcBdr>
          <a:left>
            <a:ln w="3175" cap="flat">
              <a:solidFill>
                <a:srgbClr val="000000"/>
              </a:solidFill>
              <a:prstDash val="solid"/>
              <a:miter lim="400000"/>
            </a:ln>
          </a:left>
          <a:right>
            <a:ln w="3175" cap="flat">
              <a:solidFill>
                <a:srgbClr val="000000"/>
              </a:solidFill>
              <a:prstDash val="solid"/>
              <a:miter lim="400000"/>
            </a:ln>
          </a:right>
          <a:top>
            <a:ln w="3175" cap="flat">
              <a:solidFill>
                <a:srgbClr val="000000"/>
              </a:solidFill>
              <a:prstDash val="solid"/>
              <a:miter lim="400000"/>
            </a:ln>
          </a:top>
          <a:bottom>
            <a:ln w="3175" cap="flat">
              <a:solidFill>
                <a:srgbClr val="000000"/>
              </a:solidFill>
              <a:prstDash val="solid"/>
              <a:miter lim="400000"/>
            </a:ln>
          </a:bottom>
          <a:insideH>
            <a:ln w="3175" cap="flat">
              <a:solidFill>
                <a:srgbClr val="000000"/>
              </a:solidFill>
              <a:prstDash val="solid"/>
              <a:miter lim="400000"/>
            </a:ln>
          </a:insideH>
          <a:insideV>
            <a:ln w="3175" cap="flat">
              <a:solidFill>
                <a:srgbClr val="000000"/>
              </a:solidFill>
              <a:prstDash val="solid"/>
              <a:miter lim="400000"/>
            </a:ln>
          </a:insideV>
        </a:tcBdr>
        <a:fill>
          <a:solidFill>
            <a:srgbClr val="5E7790"/>
          </a:solidFill>
        </a:fill>
      </a:tcStyle>
    </a:lastRow>
    <a:firstRow>
      <a:tcTxStyle b="on" i="off">
        <a:font>
          <a:latin typeface="Helvetica"/>
          <a:ea typeface="Helvetica"/>
          <a:cs typeface="Helvetica"/>
        </a:font>
        <a:srgbClr val="FFFFFF"/>
      </a:tcTxStyle>
      <a:tcStyle>
        <a:tcBdr>
          <a:left>
            <a:ln w="3175" cap="flat">
              <a:solidFill>
                <a:srgbClr val="000000"/>
              </a:solidFill>
              <a:prstDash val="solid"/>
              <a:miter lim="400000"/>
            </a:ln>
          </a:left>
          <a:right>
            <a:ln w="3175" cap="flat">
              <a:solidFill>
                <a:srgbClr val="000000"/>
              </a:solidFill>
              <a:prstDash val="solid"/>
              <a:miter lim="400000"/>
            </a:ln>
          </a:right>
          <a:top>
            <a:ln w="3175" cap="flat">
              <a:solidFill>
                <a:srgbClr val="000000"/>
              </a:solidFill>
              <a:prstDash val="solid"/>
              <a:miter lim="400000"/>
            </a:ln>
          </a:top>
          <a:bottom>
            <a:ln w="3175" cap="flat">
              <a:solidFill>
                <a:srgbClr val="000000"/>
              </a:solidFill>
              <a:prstDash val="solid"/>
              <a:miter lim="400000"/>
            </a:ln>
          </a:bottom>
          <a:insideH>
            <a:ln w="3175" cap="flat">
              <a:solidFill>
                <a:srgbClr val="000000"/>
              </a:solidFill>
              <a:prstDash val="solid"/>
              <a:miter lim="400000"/>
            </a:ln>
          </a:insideH>
          <a:insideV>
            <a:ln w="3175" cap="flat">
              <a:solidFill>
                <a:srgbClr val="000000"/>
              </a:solidFill>
              <a:prstDash val="solid"/>
              <a:miter lim="400000"/>
            </a:ln>
          </a:insideV>
        </a:tcBdr>
        <a:fill>
          <a:solidFill>
            <a:srgbClr val="5E7790"/>
          </a:solidFill>
        </a:fill>
      </a:tcStyle>
    </a:firstRow>
  </a:tblStyle>
  <a:tblStyle styleId="{33BA23B1-9221-436E-865A-0063620EA4FD}" styleName="">
    <a:tblBg/>
    <a:wholeTbl>
      <a:tcTxStyle b="off" i="off">
        <a:fontRef idx="minor">
          <a:srgbClr val="000000"/>
        </a:fontRef>
        <a:srgbClr val="000000"/>
      </a:tcTxStyle>
      <a:tcStyle>
        <a:tcBdr>
          <a:left>
            <a:ln w="3175" cap="flat">
              <a:solidFill>
                <a:srgbClr val="FFFFFF"/>
              </a:solidFill>
              <a:prstDash val="solid"/>
              <a:miter lim="400000"/>
            </a:ln>
          </a:left>
          <a:right>
            <a:ln w="3175" cap="flat">
              <a:solidFill>
                <a:srgbClr val="FFFFFF"/>
              </a:solidFill>
              <a:prstDash val="solid"/>
              <a:miter lim="400000"/>
            </a:ln>
          </a:right>
          <a:top>
            <a:ln w="3175" cap="flat">
              <a:solidFill>
                <a:srgbClr val="FFFFFF"/>
              </a:solidFill>
              <a:prstDash val="solid"/>
              <a:miter lim="400000"/>
            </a:ln>
          </a:top>
          <a:bottom>
            <a:ln w="3175" cap="flat">
              <a:solidFill>
                <a:srgbClr val="FFFFFF"/>
              </a:solidFill>
              <a:prstDash val="solid"/>
              <a:miter lim="400000"/>
            </a:ln>
          </a:bottom>
          <a:insideH>
            <a:ln w="3175" cap="flat">
              <a:solidFill>
                <a:srgbClr val="FFFFFF"/>
              </a:solidFill>
              <a:prstDash val="solid"/>
              <a:miter lim="400000"/>
            </a:ln>
          </a:insideH>
          <a:insideV>
            <a:ln w="3175" cap="flat">
              <a:solidFill>
                <a:srgbClr val="FFFFFF"/>
              </a:solidFill>
              <a:prstDash val="solid"/>
              <a:miter lim="400000"/>
            </a:ln>
          </a:insideV>
        </a:tcBdr>
        <a:fill>
          <a:solidFill>
            <a:srgbClr val="D0D1D2"/>
          </a:solidFill>
        </a:fill>
      </a:tcStyle>
    </a:wholeTbl>
    <a:band2H>
      <a:tcTxStyle/>
      <a:tcStyle>
        <a:tcBdr/>
        <a:fill>
          <a:solidFill>
            <a:srgbClr val="DEDEDF"/>
          </a:solidFill>
        </a:fill>
      </a:tcStyle>
    </a:band2H>
    <a:firstCol>
      <a:tcTxStyle b="on" i="off">
        <a:font>
          <a:latin typeface="Helvetica"/>
          <a:ea typeface="Helvetica"/>
          <a:cs typeface="Helvetica"/>
        </a:font>
        <a:srgbClr val="FFFFFF"/>
      </a:tcTxStyle>
      <a:tcStyle>
        <a:tcBdr>
          <a:left>
            <a:ln w="3175" cap="flat">
              <a:solidFill>
                <a:srgbClr val="FFFFFF"/>
              </a:solidFill>
              <a:prstDash val="solid"/>
              <a:miter lim="400000"/>
            </a:ln>
          </a:left>
          <a:right>
            <a:ln w="3175" cap="flat">
              <a:solidFill>
                <a:srgbClr val="FFFFFF"/>
              </a:solidFill>
              <a:prstDash val="solid"/>
              <a:miter lim="400000"/>
            </a:ln>
          </a:right>
          <a:top>
            <a:ln w="3175" cap="flat">
              <a:solidFill>
                <a:srgbClr val="FFFFFF"/>
              </a:solidFill>
              <a:prstDash val="solid"/>
              <a:miter lim="400000"/>
            </a:ln>
          </a:top>
          <a:bottom>
            <a:ln w="3175" cap="flat">
              <a:solidFill>
                <a:srgbClr val="FFFFFF"/>
              </a:solidFill>
              <a:prstDash val="solid"/>
              <a:miter lim="400000"/>
            </a:ln>
          </a:bottom>
          <a:insideH>
            <a:ln w="3175" cap="flat">
              <a:solidFill>
                <a:srgbClr val="FFFFFF"/>
              </a:solidFill>
              <a:prstDash val="solid"/>
              <a:miter lim="400000"/>
            </a:ln>
          </a:insideH>
          <a:insideV>
            <a:ln w="3175" cap="flat">
              <a:solidFill>
                <a:srgbClr val="FFFFFF"/>
              </a:solidFill>
              <a:prstDash val="solid"/>
              <a:miter lim="400000"/>
            </a:ln>
          </a:insideV>
        </a:tcBdr>
        <a:fill>
          <a:solidFill>
            <a:srgbClr val="535761"/>
          </a:solidFill>
        </a:fill>
      </a:tcStyle>
    </a:firstCol>
    <a:lastRow>
      <a:tcTxStyle b="on" i="off">
        <a:font>
          <a:latin typeface="Helvetica"/>
          <a:ea typeface="Helvetica"/>
          <a:cs typeface="Helvetica"/>
        </a:font>
        <a:srgbClr val="FFFFFF"/>
      </a:tcTxStyle>
      <a:tcStyle>
        <a:tcBdr>
          <a:left>
            <a:ln w="3175" cap="flat">
              <a:solidFill>
                <a:srgbClr val="FFFFFF"/>
              </a:solidFill>
              <a:prstDash val="solid"/>
              <a:miter lim="400000"/>
            </a:ln>
          </a:left>
          <a:right>
            <a:ln w="3175" cap="flat">
              <a:solidFill>
                <a:srgbClr val="FFFFFF"/>
              </a:solidFill>
              <a:prstDash val="solid"/>
              <a:miter lim="400000"/>
            </a:ln>
          </a:right>
          <a:top>
            <a:ln w="3175" cap="flat">
              <a:solidFill>
                <a:srgbClr val="FFFFFF"/>
              </a:solidFill>
              <a:prstDash val="solid"/>
              <a:miter lim="400000"/>
            </a:ln>
          </a:top>
          <a:bottom>
            <a:ln w="3175" cap="flat">
              <a:solidFill>
                <a:srgbClr val="FFFFFF"/>
              </a:solidFill>
              <a:prstDash val="solid"/>
              <a:miter lim="400000"/>
            </a:ln>
          </a:bottom>
          <a:insideH>
            <a:ln w="3175" cap="flat">
              <a:solidFill>
                <a:srgbClr val="FFFFFF"/>
              </a:solidFill>
              <a:prstDash val="solid"/>
              <a:miter lim="400000"/>
            </a:ln>
          </a:insideH>
          <a:insideV>
            <a:ln w="3175" cap="flat">
              <a:solidFill>
                <a:srgbClr val="FFFFFF"/>
              </a:solidFill>
              <a:prstDash val="solid"/>
              <a:miter lim="400000"/>
            </a:ln>
          </a:insideV>
        </a:tcBdr>
        <a:fill>
          <a:solidFill>
            <a:srgbClr val="909398"/>
          </a:solidFill>
        </a:fill>
      </a:tcStyle>
    </a:lastRow>
    <a:firstRow>
      <a:tcTxStyle b="on" i="off">
        <a:font>
          <a:latin typeface="Helvetica"/>
          <a:ea typeface="Helvetica"/>
          <a:cs typeface="Helvetica"/>
        </a:font>
        <a:srgbClr val="FFFFFF"/>
      </a:tcTxStyle>
      <a:tcStyle>
        <a:tcBdr>
          <a:left>
            <a:ln w="3175" cap="flat">
              <a:solidFill>
                <a:srgbClr val="FFFFFF"/>
              </a:solidFill>
              <a:prstDash val="solid"/>
              <a:miter lim="400000"/>
            </a:ln>
          </a:left>
          <a:right>
            <a:ln w="3175" cap="flat">
              <a:solidFill>
                <a:srgbClr val="FFFFFF"/>
              </a:solidFill>
              <a:prstDash val="solid"/>
              <a:miter lim="400000"/>
            </a:ln>
          </a:right>
          <a:top>
            <a:ln w="3175" cap="flat">
              <a:solidFill>
                <a:srgbClr val="FFFFFF"/>
              </a:solidFill>
              <a:prstDash val="solid"/>
              <a:miter lim="400000"/>
            </a:ln>
          </a:top>
          <a:bottom>
            <a:ln w="3175" cap="flat">
              <a:solidFill>
                <a:srgbClr val="FFFFFF"/>
              </a:solidFill>
              <a:prstDash val="solid"/>
              <a:miter lim="400000"/>
            </a:ln>
          </a:bottom>
          <a:insideH>
            <a:ln w="3175" cap="flat">
              <a:solidFill>
                <a:srgbClr val="FFFFFF"/>
              </a:solidFill>
              <a:prstDash val="solid"/>
              <a:miter lim="400000"/>
            </a:ln>
          </a:insideH>
          <a:insideV>
            <a:ln w="3175" cap="flat">
              <a:solidFill>
                <a:srgbClr val="FFFFFF"/>
              </a:solidFill>
              <a:prstDash val="solid"/>
              <a:miter lim="400000"/>
            </a:ln>
          </a:insideV>
        </a:tcBdr>
        <a:fill>
          <a:solidFill>
            <a:srgbClr val="767C85"/>
          </a:solidFill>
        </a:fill>
      </a:tcStyle>
    </a:firstRow>
  </a:tblStyle>
  <a:tblStyle styleId="{2708684C-4D16-4618-839F-0558EEFCDFE6}" styleName="">
    <a:tblBg/>
    <a:wholeTbl>
      <a:tcTxStyle b="off" i="off">
        <a:fontRef idx="minor">
          <a:srgbClr val="000000"/>
        </a:fontRef>
        <a:srgbClr val="000000"/>
      </a:tcTxStyle>
      <a:tcStyle>
        <a:tcBdr>
          <a:left>
            <a:ln w="3175" cap="flat">
              <a:solidFill>
                <a:srgbClr val="000000"/>
              </a:solidFill>
              <a:custDash>
                <a:ds d="200000" sp="200000"/>
              </a:custDash>
              <a:miter lim="400000"/>
            </a:ln>
          </a:left>
          <a:right>
            <a:ln w="3175" cap="flat">
              <a:solidFill>
                <a:srgbClr val="000000"/>
              </a:solidFill>
              <a:custDash>
                <a:ds d="200000" sp="200000"/>
              </a:custDash>
              <a:miter lim="400000"/>
            </a:ln>
          </a:right>
          <a:top>
            <a:ln w="3175" cap="flat">
              <a:solidFill>
                <a:srgbClr val="000000"/>
              </a:solidFill>
              <a:custDash>
                <a:ds d="200000" sp="200000"/>
              </a:custDash>
              <a:miter lim="400000"/>
            </a:ln>
          </a:top>
          <a:bottom>
            <a:ln w="3175" cap="flat">
              <a:solidFill>
                <a:srgbClr val="000000"/>
              </a:solidFill>
              <a:custDash>
                <a:ds d="200000" sp="200000"/>
              </a:custDash>
              <a:miter lim="400000"/>
            </a:ln>
          </a:bottom>
          <a:insideH>
            <a:ln w="3175" cap="flat">
              <a:solidFill>
                <a:srgbClr val="000000"/>
              </a:solidFill>
              <a:custDash>
                <a:ds d="200000" sp="200000"/>
              </a:custDash>
              <a:miter lim="400000"/>
            </a:ln>
          </a:insideH>
          <a:insideV>
            <a:ln w="3175"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a:ea typeface="Helvetica"/>
          <a:cs typeface="Helvetica"/>
        </a:font>
        <a:srgbClr val="000000"/>
      </a:tcTxStyle>
      <a:tcStyle>
        <a:tcBdr>
          <a:left>
            <a:ln w="12700" cap="flat">
              <a:noFill/>
              <a:miter lim="400000"/>
            </a:ln>
          </a:left>
          <a:right>
            <a:ln w="3175" cap="flat">
              <a:solidFill>
                <a:srgbClr val="000000"/>
              </a:solidFill>
              <a:prstDash val="solid"/>
              <a:miter lim="400000"/>
            </a:ln>
          </a:right>
          <a:top>
            <a:ln w="3175" cap="flat">
              <a:solidFill>
                <a:srgbClr val="000000"/>
              </a:solidFill>
              <a:custDash>
                <a:ds d="200000" sp="200000"/>
              </a:custDash>
              <a:miter lim="400000"/>
            </a:ln>
          </a:top>
          <a:bottom>
            <a:ln w="3175" cap="flat">
              <a:solidFill>
                <a:srgbClr val="000000"/>
              </a:solidFill>
              <a:custDash>
                <a:ds d="200000" sp="200000"/>
              </a:custDash>
              <a:miter lim="400000"/>
            </a:ln>
          </a:bottom>
          <a:insideH>
            <a:ln w="3175" cap="flat">
              <a:solidFill>
                <a:srgbClr val="000000"/>
              </a:solidFill>
              <a:custDash>
                <a:ds d="200000" sp="200000"/>
              </a:custDash>
              <a:miter lim="400000"/>
            </a:ln>
          </a:insideH>
          <a:insideV>
            <a:ln w="3175" cap="flat">
              <a:solidFill>
                <a:srgbClr val="000000"/>
              </a:solidFill>
              <a:custDash>
                <a:ds d="200000" sp="200000"/>
              </a:custDash>
              <a:miter lim="400000"/>
            </a:ln>
          </a:insideV>
        </a:tcBdr>
        <a:fill>
          <a:noFill/>
        </a:fill>
      </a:tcStyle>
    </a:firstCol>
    <a:lastRow>
      <a:tcTxStyle b="on" i="off">
        <a:font>
          <a:latin typeface="Helvetica"/>
          <a:ea typeface="Helvetica"/>
          <a:cs typeface="Helvetica"/>
        </a:font>
        <a:srgbClr val="000000"/>
      </a:tcTxStyle>
      <a:tcStyle>
        <a:tcBdr>
          <a:left>
            <a:ln w="3175" cap="flat">
              <a:solidFill>
                <a:srgbClr val="000000"/>
              </a:solidFill>
              <a:custDash>
                <a:ds d="200000" sp="200000"/>
              </a:custDash>
              <a:miter lim="400000"/>
            </a:ln>
          </a:left>
          <a:right>
            <a:ln w="3175" cap="flat">
              <a:solidFill>
                <a:srgbClr val="000000"/>
              </a:solidFill>
              <a:custDash>
                <a:ds d="200000" sp="200000"/>
              </a:custDash>
              <a:miter lim="400000"/>
            </a:ln>
          </a:right>
          <a:top>
            <a:ln w="3175" cap="flat">
              <a:solidFill>
                <a:srgbClr val="000000"/>
              </a:solidFill>
              <a:prstDash val="solid"/>
              <a:miter lim="400000"/>
            </a:ln>
          </a:top>
          <a:bottom>
            <a:ln w="12700" cap="flat">
              <a:noFill/>
              <a:miter lim="400000"/>
            </a:ln>
          </a:bottom>
          <a:insideH>
            <a:ln w="3175" cap="flat">
              <a:solidFill>
                <a:srgbClr val="000000"/>
              </a:solidFill>
              <a:custDash>
                <a:ds d="200000" sp="200000"/>
              </a:custDash>
              <a:miter lim="400000"/>
            </a:ln>
          </a:insideH>
          <a:insideV>
            <a:ln w="3175" cap="flat">
              <a:solidFill>
                <a:srgbClr val="000000"/>
              </a:solidFill>
              <a:custDash>
                <a:ds d="200000" sp="200000"/>
              </a:custDash>
              <a:miter lim="400000"/>
            </a:ln>
          </a:insideV>
        </a:tcBdr>
        <a:fill>
          <a:noFill/>
        </a:fill>
      </a:tcStyle>
    </a:lastRow>
    <a:firstRow>
      <a:tcTxStyle b="on" i="off">
        <a:font>
          <a:latin typeface="Helvetica"/>
          <a:ea typeface="Helvetica"/>
          <a:cs typeface="Helvetica"/>
        </a:font>
        <a:srgbClr val="000000"/>
      </a:tcTxStyle>
      <a:tcStyle>
        <a:tcBdr>
          <a:left>
            <a:ln w="3175" cap="flat">
              <a:solidFill>
                <a:srgbClr val="000000"/>
              </a:solidFill>
              <a:custDash>
                <a:ds d="200000" sp="200000"/>
              </a:custDash>
              <a:miter lim="400000"/>
            </a:ln>
          </a:left>
          <a:right>
            <a:ln w="3175" cap="flat">
              <a:solidFill>
                <a:srgbClr val="000000"/>
              </a:solidFill>
              <a:custDash>
                <a:ds d="200000" sp="200000"/>
              </a:custDash>
              <a:miter lim="400000"/>
            </a:ln>
          </a:right>
          <a:top>
            <a:ln w="12700" cap="flat">
              <a:noFill/>
              <a:miter lim="400000"/>
            </a:ln>
          </a:top>
          <a:bottom>
            <a:ln w="3175" cap="flat">
              <a:solidFill>
                <a:srgbClr val="000000"/>
              </a:solidFill>
              <a:prstDash val="solid"/>
              <a:miter lim="400000"/>
            </a:ln>
          </a:bottom>
          <a:insideH>
            <a:ln w="3175" cap="flat">
              <a:solidFill>
                <a:srgbClr val="000000"/>
              </a:solidFill>
              <a:custDash>
                <a:ds d="200000" sp="200000"/>
              </a:custDash>
              <a:miter lim="400000"/>
            </a:ln>
          </a:insideH>
          <a:insideV>
            <a:ln w="3175" cap="flat">
              <a:solidFill>
                <a:srgbClr val="000000"/>
              </a:solidFill>
              <a:custDash>
                <a:ds d="200000" sp="200000"/>
              </a:custDash>
              <a:miter lim="400000"/>
            </a:ln>
          </a:insideV>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5225" autoAdjust="0"/>
    <p:restoredTop sz="96247" autoAdjust="0"/>
  </p:normalViewPr>
  <p:slideViewPr>
    <p:cSldViewPr>
      <p:cViewPr varScale="1">
        <p:scale>
          <a:sx n="69" d="100"/>
          <a:sy n="69" d="100"/>
        </p:scale>
        <p:origin x="2856" y="72"/>
      </p:cViewPr>
      <p:guideLst>
        <p:guide orient="horz" pos="3120"/>
        <p:guide pos="2160"/>
      </p:guideLst>
    </p:cSldViewPr>
  </p:slideViewPr>
  <p:outlineViewPr>
    <p:cViewPr>
      <p:scale>
        <a:sx n="33" d="100"/>
        <a:sy n="33" d="100"/>
      </p:scale>
      <p:origin x="0" y="0"/>
    </p:cViewPr>
  </p:outlineViewPr>
  <p:notesTextViewPr>
    <p:cViewPr>
      <p:scale>
        <a:sx n="1" d="1"/>
        <a:sy n="1" d="1"/>
      </p:scale>
      <p:origin x="0" y="0"/>
    </p:cViewPr>
  </p:notesTextViewPr>
  <p:notesViewPr>
    <p:cSldViewPr>
      <p:cViewPr varScale="1">
        <p:scale>
          <a:sx n="84" d="100"/>
          <a:sy n="84" d="100"/>
        </p:scale>
        <p:origin x="3912" y="96"/>
      </p:cViewPr>
      <p:guideLst/>
    </p:cSldViewPr>
  </p:notes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6" name="Shape 116"/>
          <p:cNvSpPr>
            <a:spLocks noGrp="1" noRot="1" noChangeAspect="1"/>
          </p:cNvSpPr>
          <p:nvPr>
            <p:ph type="sldImg"/>
          </p:nvPr>
        </p:nvSpPr>
        <p:spPr>
          <a:xfrm>
            <a:off x="2241550" y="685800"/>
            <a:ext cx="2374900" cy="3429000"/>
          </a:xfrm>
          <a:prstGeom prst="rect">
            <a:avLst/>
          </a:prstGeom>
        </p:spPr>
        <p:txBody>
          <a:bodyPr/>
          <a:lstStyle/>
          <a:p>
            <a:endParaRPr/>
          </a:p>
        </p:txBody>
      </p:sp>
      <p:sp>
        <p:nvSpPr>
          <p:cNvPr id="117" name="Shape 117"/>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1467297494"/>
      </p:ext>
    </p:extLst>
  </p:cSld>
  <p:clrMap bg1="lt1" tx1="dk1" bg2="lt2" tx2="dk2" accent1="accent1" accent2="accent2" accent3="accent3" accent4="accent4" accent5="accent5" accent6="accent6" hlink="hlink" folHlink="folHlink"/>
  <p:notesStyle>
    <a:lvl1pPr defTabSz="425287" latinLnBrk="0">
      <a:lnSpc>
        <a:spcPct val="117999"/>
      </a:lnSpc>
      <a:defRPr sz="2046">
        <a:latin typeface="Helvetica Neue"/>
        <a:ea typeface="Helvetica Neue"/>
        <a:cs typeface="Helvetica Neue"/>
        <a:sym typeface="Helvetica Neue"/>
      </a:defRPr>
    </a:lvl1pPr>
    <a:lvl2pPr indent="212644" defTabSz="425287" latinLnBrk="0">
      <a:lnSpc>
        <a:spcPct val="117999"/>
      </a:lnSpc>
      <a:defRPr sz="2046">
        <a:latin typeface="Helvetica Neue"/>
        <a:ea typeface="Helvetica Neue"/>
        <a:cs typeface="Helvetica Neue"/>
        <a:sym typeface="Helvetica Neue"/>
      </a:defRPr>
    </a:lvl2pPr>
    <a:lvl3pPr indent="425287" defTabSz="425287" latinLnBrk="0">
      <a:lnSpc>
        <a:spcPct val="117999"/>
      </a:lnSpc>
      <a:defRPr sz="2046">
        <a:latin typeface="Helvetica Neue"/>
        <a:ea typeface="Helvetica Neue"/>
        <a:cs typeface="Helvetica Neue"/>
        <a:sym typeface="Helvetica Neue"/>
      </a:defRPr>
    </a:lvl3pPr>
    <a:lvl4pPr indent="637931" defTabSz="425287" latinLnBrk="0">
      <a:lnSpc>
        <a:spcPct val="117999"/>
      </a:lnSpc>
      <a:defRPr sz="2046">
        <a:latin typeface="Helvetica Neue"/>
        <a:ea typeface="Helvetica Neue"/>
        <a:cs typeface="Helvetica Neue"/>
        <a:sym typeface="Helvetica Neue"/>
      </a:defRPr>
    </a:lvl4pPr>
    <a:lvl5pPr indent="850575" defTabSz="425287" latinLnBrk="0">
      <a:lnSpc>
        <a:spcPct val="117999"/>
      </a:lnSpc>
      <a:defRPr sz="2046">
        <a:latin typeface="Helvetica Neue"/>
        <a:ea typeface="Helvetica Neue"/>
        <a:cs typeface="Helvetica Neue"/>
        <a:sym typeface="Helvetica Neue"/>
      </a:defRPr>
    </a:lvl5pPr>
    <a:lvl6pPr indent="1063219" defTabSz="425287" latinLnBrk="0">
      <a:lnSpc>
        <a:spcPct val="117999"/>
      </a:lnSpc>
      <a:defRPr sz="2046">
        <a:latin typeface="Helvetica Neue"/>
        <a:ea typeface="Helvetica Neue"/>
        <a:cs typeface="Helvetica Neue"/>
        <a:sym typeface="Helvetica Neue"/>
      </a:defRPr>
    </a:lvl6pPr>
    <a:lvl7pPr indent="1275862" defTabSz="425287" latinLnBrk="0">
      <a:lnSpc>
        <a:spcPct val="117999"/>
      </a:lnSpc>
      <a:defRPr sz="2046">
        <a:latin typeface="Helvetica Neue"/>
        <a:ea typeface="Helvetica Neue"/>
        <a:cs typeface="Helvetica Neue"/>
        <a:sym typeface="Helvetica Neue"/>
      </a:defRPr>
    </a:lvl7pPr>
    <a:lvl8pPr indent="1488506" defTabSz="425287" latinLnBrk="0">
      <a:lnSpc>
        <a:spcPct val="117999"/>
      </a:lnSpc>
      <a:defRPr sz="2046">
        <a:latin typeface="Helvetica Neue"/>
        <a:ea typeface="Helvetica Neue"/>
        <a:cs typeface="Helvetica Neue"/>
        <a:sym typeface="Helvetica Neue"/>
      </a:defRPr>
    </a:lvl8pPr>
    <a:lvl9pPr indent="1701150" defTabSz="425287" latinLnBrk="0">
      <a:lnSpc>
        <a:spcPct val="117999"/>
      </a:lnSpc>
      <a:defRPr sz="2046">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Tree>
    <p:extLst>
      <p:ext uri="{BB962C8B-B14F-4D97-AF65-F5344CB8AC3E}">
        <p14:creationId xmlns:p14="http://schemas.microsoft.com/office/powerpoint/2010/main" val="22027443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Shape 11"/>
          <p:cNvSpPr>
            <a:spLocks noGrp="1"/>
          </p:cNvSpPr>
          <p:nvPr>
            <p:ph type="title"/>
          </p:nvPr>
        </p:nvSpPr>
        <p:spPr>
          <a:prstGeom prst="rect">
            <a:avLst/>
          </a:prstGeom>
        </p:spPr>
        <p:txBody>
          <a:bodyPr/>
          <a:lstStyle/>
          <a:p>
            <a:r>
              <a:t>Title Text</a:t>
            </a:r>
          </a:p>
        </p:txBody>
      </p:sp>
      <p:sp>
        <p:nvSpPr>
          <p:cNvPr id="12" name="Shape 12"/>
          <p:cNvSpPr>
            <a:spLocks noGrp="1"/>
          </p:cNvSpPr>
          <p:nvPr>
            <p:ph type="body" sz="quarter" idx="1"/>
          </p:nvPr>
        </p:nvSpPr>
        <p:spPr>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13" name="Shape 13"/>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Shape 93"/>
          <p:cNvSpPr>
            <a:spLocks noGrp="1"/>
          </p:cNvSpPr>
          <p:nvPr>
            <p:ph type="body" sz="quarter" idx="13"/>
          </p:nvPr>
        </p:nvSpPr>
        <p:spPr>
          <a:xfrm>
            <a:off x="669726" y="5770286"/>
            <a:ext cx="5518548" cy="404517"/>
          </a:xfrm>
          <a:prstGeom prst="rect">
            <a:avLst/>
          </a:prstGeom>
        </p:spPr>
        <p:txBody>
          <a:bodyPr>
            <a:spAutoFit/>
          </a:bodyPr>
          <a:lstStyle>
            <a:lvl1pPr>
              <a:defRPr sz="2178"/>
            </a:lvl1pPr>
          </a:lstStyle>
          <a:p>
            <a:r>
              <a:t>–Johnny Appleseed</a:t>
            </a:r>
          </a:p>
        </p:txBody>
      </p:sp>
      <p:sp>
        <p:nvSpPr>
          <p:cNvPr id="94" name="Shape 94"/>
          <p:cNvSpPr>
            <a:spLocks noGrp="1"/>
          </p:cNvSpPr>
          <p:nvPr>
            <p:ph type="body" sz="quarter" idx="14"/>
          </p:nvPr>
        </p:nvSpPr>
        <p:spPr>
          <a:xfrm>
            <a:off x="669726" y="4489842"/>
            <a:ext cx="5518548" cy="632932"/>
          </a:xfrm>
          <a:prstGeom prst="rect">
            <a:avLst/>
          </a:prstGeom>
        </p:spPr>
        <p:txBody>
          <a:bodyPr anchor="ctr">
            <a:spAutoFit/>
          </a:bodyPr>
          <a:lstStyle>
            <a:lvl1pPr>
              <a:defRPr sz="3630"/>
            </a:lvl1pPr>
          </a:lstStyle>
          <a:p>
            <a:r>
              <a:t>“Type a quote here.” </a:t>
            </a:r>
          </a:p>
        </p:txBody>
      </p:sp>
      <p:sp>
        <p:nvSpPr>
          <p:cNvPr id="95" name="Shape 95"/>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Shape 102"/>
          <p:cNvSpPr>
            <a:spLocks noGrp="1"/>
          </p:cNvSpPr>
          <p:nvPr>
            <p:ph type="pic" idx="13"/>
          </p:nvPr>
        </p:nvSpPr>
        <p:spPr>
          <a:xfrm>
            <a:off x="0" y="2270626"/>
            <a:ext cx="6858000" cy="5364749"/>
          </a:xfrm>
          <a:prstGeom prst="rect">
            <a:avLst/>
          </a:prstGeom>
        </p:spPr>
        <p:txBody>
          <a:bodyPr lIns="91439" tIns="45719" rIns="91439" bIns="45719">
            <a:noAutofit/>
          </a:bodyPr>
          <a:lstStyle/>
          <a:p>
            <a:endParaRPr/>
          </a:p>
        </p:txBody>
      </p:sp>
      <p:sp>
        <p:nvSpPr>
          <p:cNvPr id="103" name="Shape 103"/>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hape 110"/>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Shape 20"/>
          <p:cNvSpPr>
            <a:spLocks noGrp="1"/>
          </p:cNvSpPr>
          <p:nvPr>
            <p:ph type="pic" sz="half" idx="13"/>
          </p:nvPr>
        </p:nvSpPr>
        <p:spPr>
          <a:xfrm>
            <a:off x="847204" y="2619894"/>
            <a:ext cx="5156896" cy="3255174"/>
          </a:xfrm>
          <a:prstGeom prst="rect">
            <a:avLst/>
          </a:prstGeom>
        </p:spPr>
        <p:txBody>
          <a:bodyPr lIns="91439" tIns="45719" rIns="91439" bIns="45719">
            <a:noAutofit/>
          </a:bodyPr>
          <a:lstStyle/>
          <a:p>
            <a:endParaRPr/>
          </a:p>
        </p:txBody>
      </p:sp>
      <p:sp>
        <p:nvSpPr>
          <p:cNvPr id="21" name="Shape 21"/>
          <p:cNvSpPr>
            <a:spLocks noGrp="1"/>
          </p:cNvSpPr>
          <p:nvPr>
            <p:ph type="title"/>
          </p:nvPr>
        </p:nvSpPr>
        <p:spPr>
          <a:xfrm>
            <a:off x="669726" y="5965876"/>
            <a:ext cx="5518548" cy="782360"/>
          </a:xfrm>
          <a:prstGeom prst="rect">
            <a:avLst/>
          </a:prstGeom>
        </p:spPr>
        <p:txBody>
          <a:bodyPr/>
          <a:lstStyle/>
          <a:p>
            <a:r>
              <a:t>Title Text</a:t>
            </a:r>
          </a:p>
        </p:txBody>
      </p:sp>
      <p:sp>
        <p:nvSpPr>
          <p:cNvPr id="22" name="Shape 22"/>
          <p:cNvSpPr>
            <a:spLocks noGrp="1"/>
          </p:cNvSpPr>
          <p:nvPr>
            <p:ph type="body" sz="quarter" idx="1"/>
          </p:nvPr>
        </p:nvSpPr>
        <p:spPr>
          <a:xfrm>
            <a:off x="669726" y="6776175"/>
            <a:ext cx="5518548" cy="621698"/>
          </a:xfrm>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23" name="Shape 23"/>
          <p:cNvSpPr>
            <a:spLocks noGrp="1"/>
          </p:cNvSpPr>
          <p:nvPr>
            <p:ph type="sldNum" sz="quarter" idx="2"/>
          </p:nvPr>
        </p:nvSpPr>
        <p:spPr>
          <a:xfrm>
            <a:off x="3263599" y="7355960"/>
            <a:ext cx="324106" cy="311090"/>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Shape 30"/>
          <p:cNvSpPr>
            <a:spLocks noGrp="1"/>
          </p:cNvSpPr>
          <p:nvPr>
            <p:ph type="title"/>
          </p:nvPr>
        </p:nvSpPr>
        <p:spPr>
          <a:xfrm>
            <a:off x="669726" y="4044904"/>
            <a:ext cx="5518548" cy="1816192"/>
          </a:xfrm>
          <a:prstGeom prst="rect">
            <a:avLst/>
          </a:prstGeom>
        </p:spPr>
        <p:txBody>
          <a:bodyPr anchor="ctr"/>
          <a:lstStyle/>
          <a:p>
            <a:r>
              <a:t>Title Text</a:t>
            </a:r>
          </a:p>
        </p:txBody>
      </p:sp>
      <p:sp>
        <p:nvSpPr>
          <p:cNvPr id="31" name="Shape 31"/>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Shape 38"/>
          <p:cNvSpPr>
            <a:spLocks noGrp="1"/>
          </p:cNvSpPr>
          <p:nvPr>
            <p:ph type="pic" sz="quarter" idx="13"/>
          </p:nvPr>
        </p:nvSpPr>
        <p:spPr>
          <a:xfrm>
            <a:off x="3542853" y="2619893"/>
            <a:ext cx="2812853" cy="4526507"/>
          </a:xfrm>
          <a:prstGeom prst="rect">
            <a:avLst/>
          </a:prstGeom>
        </p:spPr>
        <p:txBody>
          <a:bodyPr lIns="91439" tIns="45719" rIns="91439" bIns="45719">
            <a:noAutofit/>
          </a:bodyPr>
          <a:lstStyle/>
          <a:p>
            <a:endParaRPr/>
          </a:p>
        </p:txBody>
      </p:sp>
      <p:sp>
        <p:nvSpPr>
          <p:cNvPr id="39" name="Shape 39"/>
          <p:cNvSpPr>
            <a:spLocks noGrp="1"/>
          </p:cNvSpPr>
          <p:nvPr>
            <p:ph type="title"/>
          </p:nvPr>
        </p:nvSpPr>
        <p:spPr>
          <a:xfrm>
            <a:off x="502295" y="2619893"/>
            <a:ext cx="2812853" cy="2193401"/>
          </a:xfrm>
          <a:prstGeom prst="rect">
            <a:avLst/>
          </a:prstGeom>
        </p:spPr>
        <p:txBody>
          <a:bodyPr/>
          <a:lstStyle>
            <a:lvl1pPr>
              <a:defRPr sz="5809"/>
            </a:lvl1pPr>
          </a:lstStyle>
          <a:p>
            <a:r>
              <a:t>Title Text</a:t>
            </a:r>
          </a:p>
        </p:txBody>
      </p:sp>
      <p:sp>
        <p:nvSpPr>
          <p:cNvPr id="40" name="Shape 40"/>
          <p:cNvSpPr>
            <a:spLocks noGrp="1"/>
          </p:cNvSpPr>
          <p:nvPr>
            <p:ph type="body" sz="quarter" idx="1"/>
          </p:nvPr>
        </p:nvSpPr>
        <p:spPr>
          <a:xfrm>
            <a:off x="502295" y="4890132"/>
            <a:ext cx="2812853" cy="2256268"/>
          </a:xfrm>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41" name="Shape 41"/>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Shape 48"/>
          <p:cNvSpPr>
            <a:spLocks noGrp="1"/>
          </p:cNvSpPr>
          <p:nvPr>
            <p:ph type="title"/>
          </p:nvPr>
        </p:nvSpPr>
        <p:spPr>
          <a:xfrm>
            <a:off x="502295" y="2515113"/>
            <a:ext cx="5853411" cy="1187510"/>
          </a:xfrm>
          <a:prstGeom prst="rect">
            <a:avLst/>
          </a:prstGeom>
        </p:spPr>
        <p:txBody>
          <a:bodyPr anchor="ctr"/>
          <a:lstStyle/>
          <a:p>
            <a:r>
              <a:t>Title Text</a:t>
            </a:r>
          </a:p>
        </p:txBody>
      </p:sp>
      <p:sp>
        <p:nvSpPr>
          <p:cNvPr id="49" name="Shape 49"/>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Shape 56"/>
          <p:cNvSpPr>
            <a:spLocks noGrp="1"/>
          </p:cNvSpPr>
          <p:nvPr>
            <p:ph type="title"/>
          </p:nvPr>
        </p:nvSpPr>
        <p:spPr>
          <a:xfrm>
            <a:off x="502295" y="2515113"/>
            <a:ext cx="5853411" cy="1187510"/>
          </a:xfrm>
          <a:prstGeom prst="rect">
            <a:avLst/>
          </a:prstGeom>
        </p:spPr>
        <p:txBody>
          <a:bodyPr anchor="ctr"/>
          <a:lstStyle/>
          <a:p>
            <a:r>
              <a:t>Title Text</a:t>
            </a:r>
          </a:p>
        </p:txBody>
      </p:sp>
      <p:sp>
        <p:nvSpPr>
          <p:cNvPr id="57" name="Shape 57"/>
          <p:cNvSpPr>
            <a:spLocks noGrp="1"/>
          </p:cNvSpPr>
          <p:nvPr>
            <p:ph type="body" sz="half" idx="1"/>
          </p:nvPr>
        </p:nvSpPr>
        <p:spPr>
          <a:xfrm>
            <a:off x="502295" y="3702622"/>
            <a:ext cx="5853411" cy="3457749"/>
          </a:xfrm>
          <a:prstGeom prst="rect">
            <a:avLst/>
          </a:prstGeom>
        </p:spPr>
        <p:txBody>
          <a:bodyPr anchor="ctr"/>
          <a:lstStyle>
            <a:lvl1pPr marL="425840" indent="-425840" algn="l">
              <a:spcBef>
                <a:spcPts val="4084"/>
              </a:spcBef>
              <a:buSzPct val="75000"/>
              <a:buChar char="•"/>
              <a:defRPr sz="3449"/>
            </a:lvl1pPr>
            <a:lvl2pPr marL="829269" indent="-425840" algn="l">
              <a:spcBef>
                <a:spcPts val="4084"/>
              </a:spcBef>
              <a:buSzPct val="75000"/>
              <a:buChar char="•"/>
              <a:defRPr sz="3449"/>
            </a:lvl2pPr>
            <a:lvl3pPr marL="1232697" indent="-425840" algn="l">
              <a:spcBef>
                <a:spcPts val="4084"/>
              </a:spcBef>
              <a:buSzPct val="75000"/>
              <a:buChar char="•"/>
              <a:defRPr sz="3449"/>
            </a:lvl3pPr>
            <a:lvl4pPr marL="1636125" indent="-425840" algn="l">
              <a:spcBef>
                <a:spcPts val="4084"/>
              </a:spcBef>
              <a:buSzPct val="75000"/>
              <a:buChar char="•"/>
              <a:defRPr sz="3449"/>
            </a:lvl4pPr>
            <a:lvl5pPr marL="2039553" indent="-425840" algn="l">
              <a:spcBef>
                <a:spcPts val="4084"/>
              </a:spcBef>
              <a:buSzPct val="75000"/>
              <a:buChar char="•"/>
              <a:defRPr sz="3449"/>
            </a:lvl5pPr>
          </a:lstStyle>
          <a:p>
            <a:r>
              <a:t>Body Level One</a:t>
            </a:r>
          </a:p>
          <a:p>
            <a:pPr lvl="1"/>
            <a:r>
              <a:t>Body Level Two</a:t>
            </a:r>
          </a:p>
          <a:p>
            <a:pPr lvl="2"/>
            <a:r>
              <a:t>Body Level Three</a:t>
            </a:r>
          </a:p>
          <a:p>
            <a:pPr lvl="3"/>
            <a:r>
              <a:t>Body Level Four</a:t>
            </a:r>
          </a:p>
          <a:p>
            <a:pPr lvl="4"/>
            <a:r>
              <a:t>Body Level Five</a:t>
            </a:r>
          </a:p>
        </p:txBody>
      </p:sp>
      <p:sp>
        <p:nvSpPr>
          <p:cNvPr id="58" name="Shape 58"/>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Shape 65"/>
          <p:cNvSpPr>
            <a:spLocks noGrp="1"/>
          </p:cNvSpPr>
          <p:nvPr>
            <p:ph type="pic" sz="quarter" idx="13"/>
          </p:nvPr>
        </p:nvSpPr>
        <p:spPr>
          <a:xfrm>
            <a:off x="3542853" y="3702622"/>
            <a:ext cx="2812853" cy="3457749"/>
          </a:xfrm>
          <a:prstGeom prst="rect">
            <a:avLst/>
          </a:prstGeom>
        </p:spPr>
        <p:txBody>
          <a:bodyPr lIns="91439" tIns="45719" rIns="91439" bIns="45719">
            <a:noAutofit/>
          </a:bodyPr>
          <a:lstStyle/>
          <a:p>
            <a:endParaRPr/>
          </a:p>
        </p:txBody>
      </p:sp>
      <p:sp>
        <p:nvSpPr>
          <p:cNvPr id="66" name="Shape 66"/>
          <p:cNvSpPr>
            <a:spLocks noGrp="1"/>
          </p:cNvSpPr>
          <p:nvPr>
            <p:ph type="title"/>
          </p:nvPr>
        </p:nvSpPr>
        <p:spPr>
          <a:xfrm>
            <a:off x="502295" y="2515113"/>
            <a:ext cx="5853411" cy="1187510"/>
          </a:xfrm>
          <a:prstGeom prst="rect">
            <a:avLst/>
          </a:prstGeom>
        </p:spPr>
        <p:txBody>
          <a:bodyPr anchor="ctr"/>
          <a:lstStyle/>
          <a:p>
            <a:r>
              <a:t>Title Text</a:t>
            </a:r>
          </a:p>
        </p:txBody>
      </p:sp>
      <p:sp>
        <p:nvSpPr>
          <p:cNvPr id="67" name="Shape 67"/>
          <p:cNvSpPr>
            <a:spLocks noGrp="1"/>
          </p:cNvSpPr>
          <p:nvPr>
            <p:ph type="body" sz="quarter" idx="1"/>
          </p:nvPr>
        </p:nvSpPr>
        <p:spPr>
          <a:xfrm>
            <a:off x="502295" y="3702622"/>
            <a:ext cx="2812853" cy="3457749"/>
          </a:xfrm>
          <a:prstGeom prst="rect">
            <a:avLst/>
          </a:prstGeom>
        </p:spPr>
        <p:txBody>
          <a:bodyPr anchor="ctr"/>
          <a:lstStyle>
            <a:lvl1pPr marL="333445" indent="-333445" algn="l">
              <a:spcBef>
                <a:spcPts val="3086"/>
              </a:spcBef>
              <a:buSzPct val="75000"/>
              <a:buChar char="•"/>
              <a:defRPr sz="2723"/>
            </a:lvl1pPr>
            <a:lvl2pPr marL="644661" indent="-333445" algn="l">
              <a:spcBef>
                <a:spcPts val="3086"/>
              </a:spcBef>
              <a:buSzPct val="75000"/>
              <a:buChar char="•"/>
              <a:defRPr sz="2723"/>
            </a:lvl2pPr>
            <a:lvl3pPr marL="955877" indent="-333445" algn="l">
              <a:spcBef>
                <a:spcPts val="3086"/>
              </a:spcBef>
              <a:buSzPct val="75000"/>
              <a:buChar char="•"/>
              <a:defRPr sz="2723"/>
            </a:lvl3pPr>
            <a:lvl4pPr marL="1267093" indent="-333445" algn="l">
              <a:spcBef>
                <a:spcPts val="3086"/>
              </a:spcBef>
              <a:buSzPct val="75000"/>
              <a:buChar char="•"/>
              <a:defRPr sz="2723"/>
            </a:lvl4pPr>
            <a:lvl5pPr marL="1578309" indent="-333445" algn="l">
              <a:spcBef>
                <a:spcPts val="3086"/>
              </a:spcBef>
              <a:buSzPct val="75000"/>
              <a:buChar char="•"/>
              <a:defRPr sz="2723"/>
            </a:lvl5pPr>
          </a:lstStyle>
          <a:p>
            <a:r>
              <a:t>Body Level One</a:t>
            </a:r>
          </a:p>
          <a:p>
            <a:pPr lvl="1"/>
            <a:r>
              <a:t>Body Level Two</a:t>
            </a:r>
          </a:p>
          <a:p>
            <a:pPr lvl="2"/>
            <a:r>
              <a:t>Body Level Three</a:t>
            </a:r>
          </a:p>
          <a:p>
            <a:pPr lvl="3"/>
            <a:r>
              <a:t>Body Level Four</a:t>
            </a:r>
          </a:p>
          <a:p>
            <a:pPr lvl="4"/>
            <a:r>
              <a:t>Body Level Five</a:t>
            </a:r>
          </a:p>
        </p:txBody>
      </p:sp>
      <p:sp>
        <p:nvSpPr>
          <p:cNvPr id="68" name="Shape 68"/>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Shape 75"/>
          <p:cNvSpPr>
            <a:spLocks noGrp="1"/>
          </p:cNvSpPr>
          <p:nvPr>
            <p:ph type="body" sz="half" idx="1"/>
          </p:nvPr>
        </p:nvSpPr>
        <p:spPr>
          <a:xfrm>
            <a:off x="502295" y="2969160"/>
            <a:ext cx="5853411" cy="3967680"/>
          </a:xfrm>
          <a:prstGeom prst="rect">
            <a:avLst/>
          </a:prstGeom>
        </p:spPr>
        <p:txBody>
          <a:bodyPr anchor="ctr"/>
          <a:lstStyle>
            <a:lvl1pPr marL="425840" indent="-425840" algn="l">
              <a:spcBef>
                <a:spcPts val="4084"/>
              </a:spcBef>
              <a:buSzPct val="75000"/>
              <a:buChar char="•"/>
              <a:defRPr sz="3449"/>
            </a:lvl1pPr>
            <a:lvl2pPr marL="829269" indent="-425840" algn="l">
              <a:spcBef>
                <a:spcPts val="4084"/>
              </a:spcBef>
              <a:buSzPct val="75000"/>
              <a:buChar char="•"/>
              <a:defRPr sz="3449"/>
            </a:lvl2pPr>
            <a:lvl3pPr marL="1232697" indent="-425840" algn="l">
              <a:spcBef>
                <a:spcPts val="4084"/>
              </a:spcBef>
              <a:buSzPct val="75000"/>
              <a:buChar char="•"/>
              <a:defRPr sz="3449"/>
            </a:lvl3pPr>
            <a:lvl4pPr marL="1636125" indent="-425840" algn="l">
              <a:spcBef>
                <a:spcPts val="4084"/>
              </a:spcBef>
              <a:buSzPct val="75000"/>
              <a:buChar char="•"/>
              <a:defRPr sz="3449"/>
            </a:lvl4pPr>
            <a:lvl5pPr marL="2039553" indent="-425840" algn="l">
              <a:spcBef>
                <a:spcPts val="4084"/>
              </a:spcBef>
              <a:buSzPct val="75000"/>
              <a:buChar char="•"/>
              <a:defRPr sz="3449"/>
            </a:lvl5pPr>
          </a:lstStyle>
          <a:p>
            <a:r>
              <a:t>Body Level One</a:t>
            </a:r>
          </a:p>
          <a:p>
            <a:pPr lvl="1"/>
            <a:r>
              <a:t>Body Level Two</a:t>
            </a:r>
          </a:p>
          <a:p>
            <a:pPr lvl="2"/>
            <a:r>
              <a:t>Body Level Three</a:t>
            </a:r>
          </a:p>
          <a:p>
            <a:pPr lvl="3"/>
            <a:r>
              <a:t>Body Level Four</a:t>
            </a:r>
          </a:p>
          <a:p>
            <a:pPr lvl="4"/>
            <a:r>
              <a:t>Body Level Five</a:t>
            </a:r>
          </a:p>
        </p:txBody>
      </p:sp>
      <p:sp>
        <p:nvSpPr>
          <p:cNvPr id="76" name="Shape 76"/>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Shape 83"/>
          <p:cNvSpPr>
            <a:spLocks noGrp="1"/>
          </p:cNvSpPr>
          <p:nvPr>
            <p:ph type="pic" sz="quarter" idx="13"/>
          </p:nvPr>
        </p:nvSpPr>
        <p:spPr>
          <a:xfrm>
            <a:off x="3542853" y="5071751"/>
            <a:ext cx="2812853" cy="2074649"/>
          </a:xfrm>
          <a:prstGeom prst="rect">
            <a:avLst/>
          </a:prstGeom>
        </p:spPr>
        <p:txBody>
          <a:bodyPr lIns="91439" tIns="45719" rIns="91439" bIns="45719">
            <a:noAutofit/>
          </a:bodyPr>
          <a:lstStyle/>
          <a:p>
            <a:endParaRPr/>
          </a:p>
        </p:txBody>
      </p:sp>
      <p:sp>
        <p:nvSpPr>
          <p:cNvPr id="84" name="Shape 84"/>
          <p:cNvSpPr>
            <a:spLocks noGrp="1"/>
          </p:cNvSpPr>
          <p:nvPr>
            <p:ph type="pic" sz="quarter" idx="14"/>
          </p:nvPr>
        </p:nvSpPr>
        <p:spPr>
          <a:xfrm>
            <a:off x="3546132" y="2759601"/>
            <a:ext cx="2812853" cy="2074649"/>
          </a:xfrm>
          <a:prstGeom prst="rect">
            <a:avLst/>
          </a:prstGeom>
        </p:spPr>
        <p:txBody>
          <a:bodyPr lIns="91439" tIns="45719" rIns="91439" bIns="45719">
            <a:noAutofit/>
          </a:bodyPr>
          <a:lstStyle/>
          <a:p>
            <a:endParaRPr/>
          </a:p>
        </p:txBody>
      </p:sp>
      <p:sp>
        <p:nvSpPr>
          <p:cNvPr id="85" name="Shape 85"/>
          <p:cNvSpPr>
            <a:spLocks noGrp="1"/>
          </p:cNvSpPr>
          <p:nvPr>
            <p:ph type="pic" sz="quarter" idx="15"/>
          </p:nvPr>
        </p:nvSpPr>
        <p:spPr>
          <a:xfrm>
            <a:off x="502295" y="2759600"/>
            <a:ext cx="2812853" cy="4386800"/>
          </a:xfrm>
          <a:prstGeom prst="rect">
            <a:avLst/>
          </a:prstGeom>
        </p:spPr>
        <p:txBody>
          <a:bodyPr lIns="91439" tIns="45719" rIns="91439" bIns="45719">
            <a:noAutofit/>
          </a:bodyPr>
          <a:lstStyle/>
          <a:p>
            <a:endParaRPr/>
          </a:p>
        </p:txBody>
      </p:sp>
      <p:sp>
        <p:nvSpPr>
          <p:cNvPr id="86" name="Shape 86"/>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hape 2"/>
          <p:cNvSpPr>
            <a:spLocks noGrp="1"/>
          </p:cNvSpPr>
          <p:nvPr>
            <p:ph type="title"/>
          </p:nvPr>
        </p:nvSpPr>
        <p:spPr>
          <a:xfrm>
            <a:off x="669726" y="3171736"/>
            <a:ext cx="5518548" cy="1816191"/>
          </a:xfrm>
          <a:prstGeom prst="rect">
            <a:avLst/>
          </a:prstGeom>
          <a:ln w="3175">
            <a:miter lim="400000"/>
          </a:ln>
          <a:extLst>
            <a:ext uri="{C572A759-6A51-4108-AA02-DFA0A04FC94B}">
              <ma14:wrappingTextBoxFlag xmlns="" xmlns:ma14="http://schemas.microsoft.com/office/mac/drawingml/2011/main" val="1"/>
            </a:ext>
          </a:extLst>
        </p:spPr>
        <p:txBody>
          <a:bodyPr lIns="29517" tIns="29517" rIns="29517" bIns="29517" anchor="b">
            <a:normAutofit/>
          </a:bodyPr>
          <a:lstStyle/>
          <a:p>
            <a:r>
              <a:t>Title Text</a:t>
            </a:r>
          </a:p>
        </p:txBody>
      </p:sp>
      <p:sp>
        <p:nvSpPr>
          <p:cNvPr id="3" name="Shape 3"/>
          <p:cNvSpPr>
            <a:spLocks noGrp="1"/>
          </p:cNvSpPr>
          <p:nvPr>
            <p:ph type="body" idx="1"/>
          </p:nvPr>
        </p:nvSpPr>
        <p:spPr>
          <a:xfrm>
            <a:off x="669726" y="5036824"/>
            <a:ext cx="5518548" cy="621697"/>
          </a:xfrm>
          <a:prstGeom prst="rect">
            <a:avLst/>
          </a:prstGeom>
          <a:ln w="3175">
            <a:miter lim="400000"/>
          </a:ln>
          <a:extLst>
            <a:ext uri="{C572A759-6A51-4108-AA02-DFA0A04FC94B}">
              <ma14:wrappingTextBoxFlag xmlns="" xmlns:ma14="http://schemas.microsoft.com/office/mac/drawingml/2011/main" val="1"/>
            </a:ext>
          </a:extLst>
        </p:spPr>
        <p:txBody>
          <a:bodyPr lIns="29517" tIns="29517" rIns="29517" bIns="29517">
            <a:normAutofit/>
          </a:bodyPr>
          <a:lstStyle/>
          <a:p>
            <a:r>
              <a:t>Body Level One</a:t>
            </a:r>
          </a:p>
          <a:p>
            <a:pPr lvl="1"/>
            <a:r>
              <a:t>Body Level Two</a:t>
            </a:r>
          </a:p>
          <a:p>
            <a:pPr lvl="2"/>
            <a:r>
              <a:t>Body Level Three</a:t>
            </a:r>
          </a:p>
          <a:p>
            <a:pPr lvl="3"/>
            <a:r>
              <a:t>Body Level Four</a:t>
            </a:r>
          </a:p>
          <a:p>
            <a:pPr lvl="4"/>
            <a:r>
              <a:t>Body Level Five</a:t>
            </a:r>
          </a:p>
        </p:txBody>
      </p:sp>
      <p:sp>
        <p:nvSpPr>
          <p:cNvPr id="4" name="Shape 4"/>
          <p:cNvSpPr>
            <a:spLocks noGrp="1"/>
          </p:cNvSpPr>
          <p:nvPr>
            <p:ph type="sldNum" sz="quarter" idx="2"/>
          </p:nvPr>
        </p:nvSpPr>
        <p:spPr>
          <a:xfrm>
            <a:off x="3263599" y="7359452"/>
            <a:ext cx="324106" cy="311090"/>
          </a:xfrm>
          <a:prstGeom prst="rect">
            <a:avLst/>
          </a:prstGeom>
          <a:ln w="3175">
            <a:miter lim="400000"/>
          </a:ln>
        </p:spPr>
        <p:txBody>
          <a:bodyPr wrap="none" lIns="29517" tIns="29517" rIns="29517" bIns="29517">
            <a:spAutoFit/>
          </a:bodyPr>
          <a:lstStyle>
            <a:lvl1pPr>
              <a:defRPr sz="1634"/>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ransition spd="med"/>
  <p:txStyles>
    <p:titleStyle>
      <a:lvl1pPr marL="0" marR="0" indent="0" algn="ctr" defTabSz="568881" rtl="0" latinLnBrk="0">
        <a:lnSpc>
          <a:spcPct val="100000"/>
        </a:lnSpc>
        <a:spcBef>
          <a:spcPts val="0"/>
        </a:spcBef>
        <a:spcAft>
          <a:spcPts val="0"/>
        </a:spcAft>
        <a:buClrTx/>
        <a:buSzTx/>
        <a:buFontTx/>
        <a:buNone/>
        <a:tabLst/>
        <a:defRPr sz="7624" b="0" i="0" u="none" strike="noStrike" cap="none" spc="0" baseline="0">
          <a:ln>
            <a:noFill/>
          </a:ln>
          <a:solidFill>
            <a:srgbClr val="000000"/>
          </a:solidFill>
          <a:uFillTx/>
          <a:latin typeface="+mn-lt"/>
          <a:ea typeface="+mn-ea"/>
          <a:cs typeface="+mn-cs"/>
          <a:sym typeface="Helvetica Light"/>
        </a:defRPr>
      </a:lvl1pPr>
      <a:lvl2pPr marL="0" marR="0" indent="207477" algn="ctr" defTabSz="568881" rtl="0" latinLnBrk="0">
        <a:lnSpc>
          <a:spcPct val="100000"/>
        </a:lnSpc>
        <a:spcBef>
          <a:spcPts val="0"/>
        </a:spcBef>
        <a:spcAft>
          <a:spcPts val="0"/>
        </a:spcAft>
        <a:buClrTx/>
        <a:buSzTx/>
        <a:buFontTx/>
        <a:buNone/>
        <a:tabLst/>
        <a:defRPr sz="7624" b="0" i="0" u="none" strike="noStrike" cap="none" spc="0" baseline="0">
          <a:ln>
            <a:noFill/>
          </a:ln>
          <a:solidFill>
            <a:srgbClr val="000000"/>
          </a:solidFill>
          <a:uFillTx/>
          <a:latin typeface="+mn-lt"/>
          <a:ea typeface="+mn-ea"/>
          <a:cs typeface="+mn-cs"/>
          <a:sym typeface="Helvetica Light"/>
        </a:defRPr>
      </a:lvl2pPr>
      <a:lvl3pPr marL="0" marR="0" indent="414955" algn="ctr" defTabSz="568881" rtl="0" latinLnBrk="0">
        <a:lnSpc>
          <a:spcPct val="100000"/>
        </a:lnSpc>
        <a:spcBef>
          <a:spcPts val="0"/>
        </a:spcBef>
        <a:spcAft>
          <a:spcPts val="0"/>
        </a:spcAft>
        <a:buClrTx/>
        <a:buSzTx/>
        <a:buFontTx/>
        <a:buNone/>
        <a:tabLst/>
        <a:defRPr sz="7624" b="0" i="0" u="none" strike="noStrike" cap="none" spc="0" baseline="0">
          <a:ln>
            <a:noFill/>
          </a:ln>
          <a:solidFill>
            <a:srgbClr val="000000"/>
          </a:solidFill>
          <a:uFillTx/>
          <a:latin typeface="+mn-lt"/>
          <a:ea typeface="+mn-ea"/>
          <a:cs typeface="+mn-cs"/>
          <a:sym typeface="Helvetica Light"/>
        </a:defRPr>
      </a:lvl3pPr>
      <a:lvl4pPr marL="0" marR="0" indent="622432" algn="ctr" defTabSz="568881" rtl="0" latinLnBrk="0">
        <a:lnSpc>
          <a:spcPct val="100000"/>
        </a:lnSpc>
        <a:spcBef>
          <a:spcPts val="0"/>
        </a:spcBef>
        <a:spcAft>
          <a:spcPts val="0"/>
        </a:spcAft>
        <a:buClrTx/>
        <a:buSzTx/>
        <a:buFontTx/>
        <a:buNone/>
        <a:tabLst/>
        <a:defRPr sz="7624" b="0" i="0" u="none" strike="noStrike" cap="none" spc="0" baseline="0">
          <a:ln>
            <a:noFill/>
          </a:ln>
          <a:solidFill>
            <a:srgbClr val="000000"/>
          </a:solidFill>
          <a:uFillTx/>
          <a:latin typeface="+mn-lt"/>
          <a:ea typeface="+mn-ea"/>
          <a:cs typeface="+mn-cs"/>
          <a:sym typeface="Helvetica Light"/>
        </a:defRPr>
      </a:lvl4pPr>
      <a:lvl5pPr marL="0" marR="0" indent="829909" algn="ctr" defTabSz="568881" rtl="0" latinLnBrk="0">
        <a:lnSpc>
          <a:spcPct val="100000"/>
        </a:lnSpc>
        <a:spcBef>
          <a:spcPts val="0"/>
        </a:spcBef>
        <a:spcAft>
          <a:spcPts val="0"/>
        </a:spcAft>
        <a:buClrTx/>
        <a:buSzTx/>
        <a:buFontTx/>
        <a:buNone/>
        <a:tabLst/>
        <a:defRPr sz="7624" b="0" i="0" u="none" strike="noStrike" cap="none" spc="0" baseline="0">
          <a:ln>
            <a:noFill/>
          </a:ln>
          <a:solidFill>
            <a:srgbClr val="000000"/>
          </a:solidFill>
          <a:uFillTx/>
          <a:latin typeface="+mn-lt"/>
          <a:ea typeface="+mn-ea"/>
          <a:cs typeface="+mn-cs"/>
          <a:sym typeface="Helvetica Light"/>
        </a:defRPr>
      </a:lvl5pPr>
      <a:lvl6pPr marL="0" marR="0" indent="1037387" algn="ctr" defTabSz="568881" rtl="0" latinLnBrk="0">
        <a:lnSpc>
          <a:spcPct val="100000"/>
        </a:lnSpc>
        <a:spcBef>
          <a:spcPts val="0"/>
        </a:spcBef>
        <a:spcAft>
          <a:spcPts val="0"/>
        </a:spcAft>
        <a:buClrTx/>
        <a:buSzTx/>
        <a:buFontTx/>
        <a:buNone/>
        <a:tabLst/>
        <a:defRPr sz="7624" b="0" i="0" u="none" strike="noStrike" cap="none" spc="0" baseline="0">
          <a:ln>
            <a:noFill/>
          </a:ln>
          <a:solidFill>
            <a:srgbClr val="000000"/>
          </a:solidFill>
          <a:uFillTx/>
          <a:latin typeface="+mn-lt"/>
          <a:ea typeface="+mn-ea"/>
          <a:cs typeface="+mn-cs"/>
          <a:sym typeface="Helvetica Light"/>
        </a:defRPr>
      </a:lvl6pPr>
      <a:lvl7pPr marL="0" marR="0" indent="1244864" algn="ctr" defTabSz="568881" rtl="0" latinLnBrk="0">
        <a:lnSpc>
          <a:spcPct val="100000"/>
        </a:lnSpc>
        <a:spcBef>
          <a:spcPts val="0"/>
        </a:spcBef>
        <a:spcAft>
          <a:spcPts val="0"/>
        </a:spcAft>
        <a:buClrTx/>
        <a:buSzTx/>
        <a:buFontTx/>
        <a:buNone/>
        <a:tabLst/>
        <a:defRPr sz="7624" b="0" i="0" u="none" strike="noStrike" cap="none" spc="0" baseline="0">
          <a:ln>
            <a:noFill/>
          </a:ln>
          <a:solidFill>
            <a:srgbClr val="000000"/>
          </a:solidFill>
          <a:uFillTx/>
          <a:latin typeface="+mn-lt"/>
          <a:ea typeface="+mn-ea"/>
          <a:cs typeface="+mn-cs"/>
          <a:sym typeface="Helvetica Light"/>
        </a:defRPr>
      </a:lvl7pPr>
      <a:lvl8pPr marL="0" marR="0" indent="1452342" algn="ctr" defTabSz="568881" rtl="0" latinLnBrk="0">
        <a:lnSpc>
          <a:spcPct val="100000"/>
        </a:lnSpc>
        <a:spcBef>
          <a:spcPts val="0"/>
        </a:spcBef>
        <a:spcAft>
          <a:spcPts val="0"/>
        </a:spcAft>
        <a:buClrTx/>
        <a:buSzTx/>
        <a:buFontTx/>
        <a:buNone/>
        <a:tabLst/>
        <a:defRPr sz="7624" b="0" i="0" u="none" strike="noStrike" cap="none" spc="0" baseline="0">
          <a:ln>
            <a:noFill/>
          </a:ln>
          <a:solidFill>
            <a:srgbClr val="000000"/>
          </a:solidFill>
          <a:uFillTx/>
          <a:latin typeface="+mn-lt"/>
          <a:ea typeface="+mn-ea"/>
          <a:cs typeface="+mn-cs"/>
          <a:sym typeface="Helvetica Light"/>
        </a:defRPr>
      </a:lvl8pPr>
      <a:lvl9pPr marL="0" marR="0" indent="1659819" algn="ctr" defTabSz="568881" rtl="0" latinLnBrk="0">
        <a:lnSpc>
          <a:spcPct val="100000"/>
        </a:lnSpc>
        <a:spcBef>
          <a:spcPts val="0"/>
        </a:spcBef>
        <a:spcAft>
          <a:spcPts val="0"/>
        </a:spcAft>
        <a:buClrTx/>
        <a:buSzTx/>
        <a:buFontTx/>
        <a:buNone/>
        <a:tabLst/>
        <a:defRPr sz="7624" b="0" i="0" u="none" strike="noStrike" cap="none" spc="0" baseline="0">
          <a:ln>
            <a:noFill/>
          </a:ln>
          <a:solidFill>
            <a:srgbClr val="000000"/>
          </a:solidFill>
          <a:uFillTx/>
          <a:latin typeface="+mn-lt"/>
          <a:ea typeface="+mn-ea"/>
          <a:cs typeface="+mn-cs"/>
          <a:sym typeface="Helvetica Light"/>
        </a:defRPr>
      </a:lvl9pPr>
    </p:titleStyle>
    <p:bodyStyle>
      <a:lvl1pPr marL="0" marR="0" indent="0" algn="ctr" defTabSz="568881" rtl="0" latinLnBrk="0">
        <a:lnSpc>
          <a:spcPct val="100000"/>
        </a:lnSpc>
        <a:spcBef>
          <a:spcPts val="0"/>
        </a:spcBef>
        <a:spcAft>
          <a:spcPts val="0"/>
        </a:spcAft>
        <a:buClrTx/>
        <a:buSzTx/>
        <a:buFontTx/>
        <a:buNone/>
        <a:tabLst/>
        <a:defRPr sz="3086" b="0" i="0" u="none" strike="noStrike" cap="none" spc="0" baseline="0">
          <a:ln>
            <a:noFill/>
          </a:ln>
          <a:solidFill>
            <a:srgbClr val="000000"/>
          </a:solidFill>
          <a:uFillTx/>
          <a:latin typeface="+mn-lt"/>
          <a:ea typeface="+mn-ea"/>
          <a:cs typeface="+mn-cs"/>
          <a:sym typeface="Helvetica Light"/>
        </a:defRPr>
      </a:lvl1pPr>
      <a:lvl2pPr marL="0" marR="0" indent="207477" algn="ctr" defTabSz="568881" rtl="0" latinLnBrk="0">
        <a:lnSpc>
          <a:spcPct val="100000"/>
        </a:lnSpc>
        <a:spcBef>
          <a:spcPts val="0"/>
        </a:spcBef>
        <a:spcAft>
          <a:spcPts val="0"/>
        </a:spcAft>
        <a:buClrTx/>
        <a:buSzTx/>
        <a:buFontTx/>
        <a:buNone/>
        <a:tabLst/>
        <a:defRPr sz="3086" b="0" i="0" u="none" strike="noStrike" cap="none" spc="0" baseline="0">
          <a:ln>
            <a:noFill/>
          </a:ln>
          <a:solidFill>
            <a:srgbClr val="000000"/>
          </a:solidFill>
          <a:uFillTx/>
          <a:latin typeface="+mn-lt"/>
          <a:ea typeface="+mn-ea"/>
          <a:cs typeface="+mn-cs"/>
          <a:sym typeface="Helvetica Light"/>
        </a:defRPr>
      </a:lvl2pPr>
      <a:lvl3pPr marL="0" marR="0" indent="414955" algn="ctr" defTabSz="568881" rtl="0" latinLnBrk="0">
        <a:lnSpc>
          <a:spcPct val="100000"/>
        </a:lnSpc>
        <a:spcBef>
          <a:spcPts val="0"/>
        </a:spcBef>
        <a:spcAft>
          <a:spcPts val="0"/>
        </a:spcAft>
        <a:buClrTx/>
        <a:buSzTx/>
        <a:buFontTx/>
        <a:buNone/>
        <a:tabLst/>
        <a:defRPr sz="3086" b="0" i="0" u="none" strike="noStrike" cap="none" spc="0" baseline="0">
          <a:ln>
            <a:noFill/>
          </a:ln>
          <a:solidFill>
            <a:srgbClr val="000000"/>
          </a:solidFill>
          <a:uFillTx/>
          <a:latin typeface="+mn-lt"/>
          <a:ea typeface="+mn-ea"/>
          <a:cs typeface="+mn-cs"/>
          <a:sym typeface="Helvetica Light"/>
        </a:defRPr>
      </a:lvl3pPr>
      <a:lvl4pPr marL="0" marR="0" indent="622432" algn="ctr" defTabSz="568881" rtl="0" latinLnBrk="0">
        <a:lnSpc>
          <a:spcPct val="100000"/>
        </a:lnSpc>
        <a:spcBef>
          <a:spcPts val="0"/>
        </a:spcBef>
        <a:spcAft>
          <a:spcPts val="0"/>
        </a:spcAft>
        <a:buClrTx/>
        <a:buSzTx/>
        <a:buFontTx/>
        <a:buNone/>
        <a:tabLst/>
        <a:defRPr sz="3086" b="0" i="0" u="none" strike="noStrike" cap="none" spc="0" baseline="0">
          <a:ln>
            <a:noFill/>
          </a:ln>
          <a:solidFill>
            <a:srgbClr val="000000"/>
          </a:solidFill>
          <a:uFillTx/>
          <a:latin typeface="+mn-lt"/>
          <a:ea typeface="+mn-ea"/>
          <a:cs typeface="+mn-cs"/>
          <a:sym typeface="Helvetica Light"/>
        </a:defRPr>
      </a:lvl4pPr>
      <a:lvl5pPr marL="0" marR="0" indent="829909" algn="ctr" defTabSz="568881" rtl="0" latinLnBrk="0">
        <a:lnSpc>
          <a:spcPct val="100000"/>
        </a:lnSpc>
        <a:spcBef>
          <a:spcPts val="0"/>
        </a:spcBef>
        <a:spcAft>
          <a:spcPts val="0"/>
        </a:spcAft>
        <a:buClrTx/>
        <a:buSzTx/>
        <a:buFontTx/>
        <a:buNone/>
        <a:tabLst/>
        <a:defRPr sz="3086" b="0" i="0" u="none" strike="noStrike" cap="none" spc="0" baseline="0">
          <a:ln>
            <a:noFill/>
          </a:ln>
          <a:solidFill>
            <a:srgbClr val="000000"/>
          </a:solidFill>
          <a:uFillTx/>
          <a:latin typeface="+mn-lt"/>
          <a:ea typeface="+mn-ea"/>
          <a:cs typeface="+mn-cs"/>
          <a:sym typeface="Helvetica Light"/>
        </a:defRPr>
      </a:lvl5pPr>
      <a:lvl6pPr marL="0" marR="0" indent="1037387" algn="ctr" defTabSz="568881" rtl="0" latinLnBrk="0">
        <a:lnSpc>
          <a:spcPct val="100000"/>
        </a:lnSpc>
        <a:spcBef>
          <a:spcPts val="0"/>
        </a:spcBef>
        <a:spcAft>
          <a:spcPts val="0"/>
        </a:spcAft>
        <a:buClrTx/>
        <a:buSzTx/>
        <a:buFontTx/>
        <a:buNone/>
        <a:tabLst/>
        <a:defRPr sz="3086" b="0" i="0" u="none" strike="noStrike" cap="none" spc="0" baseline="0">
          <a:ln>
            <a:noFill/>
          </a:ln>
          <a:solidFill>
            <a:srgbClr val="000000"/>
          </a:solidFill>
          <a:uFillTx/>
          <a:latin typeface="+mn-lt"/>
          <a:ea typeface="+mn-ea"/>
          <a:cs typeface="+mn-cs"/>
          <a:sym typeface="Helvetica Light"/>
        </a:defRPr>
      </a:lvl6pPr>
      <a:lvl7pPr marL="0" marR="0" indent="1244864" algn="ctr" defTabSz="568881" rtl="0" latinLnBrk="0">
        <a:lnSpc>
          <a:spcPct val="100000"/>
        </a:lnSpc>
        <a:spcBef>
          <a:spcPts val="0"/>
        </a:spcBef>
        <a:spcAft>
          <a:spcPts val="0"/>
        </a:spcAft>
        <a:buClrTx/>
        <a:buSzTx/>
        <a:buFontTx/>
        <a:buNone/>
        <a:tabLst/>
        <a:defRPr sz="3086" b="0" i="0" u="none" strike="noStrike" cap="none" spc="0" baseline="0">
          <a:ln>
            <a:noFill/>
          </a:ln>
          <a:solidFill>
            <a:srgbClr val="000000"/>
          </a:solidFill>
          <a:uFillTx/>
          <a:latin typeface="+mn-lt"/>
          <a:ea typeface="+mn-ea"/>
          <a:cs typeface="+mn-cs"/>
          <a:sym typeface="Helvetica Light"/>
        </a:defRPr>
      </a:lvl7pPr>
      <a:lvl8pPr marL="0" marR="0" indent="1452342" algn="ctr" defTabSz="568881" rtl="0" latinLnBrk="0">
        <a:lnSpc>
          <a:spcPct val="100000"/>
        </a:lnSpc>
        <a:spcBef>
          <a:spcPts val="0"/>
        </a:spcBef>
        <a:spcAft>
          <a:spcPts val="0"/>
        </a:spcAft>
        <a:buClrTx/>
        <a:buSzTx/>
        <a:buFontTx/>
        <a:buNone/>
        <a:tabLst/>
        <a:defRPr sz="3086" b="0" i="0" u="none" strike="noStrike" cap="none" spc="0" baseline="0">
          <a:ln>
            <a:noFill/>
          </a:ln>
          <a:solidFill>
            <a:srgbClr val="000000"/>
          </a:solidFill>
          <a:uFillTx/>
          <a:latin typeface="+mn-lt"/>
          <a:ea typeface="+mn-ea"/>
          <a:cs typeface="+mn-cs"/>
          <a:sym typeface="Helvetica Light"/>
        </a:defRPr>
      </a:lvl8pPr>
      <a:lvl9pPr marL="0" marR="0" indent="1659819" algn="ctr" defTabSz="568881" rtl="0" latinLnBrk="0">
        <a:lnSpc>
          <a:spcPct val="100000"/>
        </a:lnSpc>
        <a:spcBef>
          <a:spcPts val="0"/>
        </a:spcBef>
        <a:spcAft>
          <a:spcPts val="0"/>
        </a:spcAft>
        <a:buClrTx/>
        <a:buSzTx/>
        <a:buFontTx/>
        <a:buNone/>
        <a:tabLst/>
        <a:defRPr sz="3086" b="0" i="0" u="none" strike="noStrike" cap="none" spc="0" baseline="0">
          <a:ln>
            <a:noFill/>
          </a:ln>
          <a:solidFill>
            <a:srgbClr val="000000"/>
          </a:solidFill>
          <a:uFillTx/>
          <a:latin typeface="+mn-lt"/>
          <a:ea typeface="+mn-ea"/>
          <a:cs typeface="+mn-cs"/>
          <a:sym typeface="Helvetica Light"/>
        </a:defRPr>
      </a:lvl9pPr>
    </p:bodyStyle>
    <p:otherStyle>
      <a:lvl1pPr marL="0" marR="0" indent="0" algn="ctr" defTabSz="568881" rtl="0" latinLnBrk="0">
        <a:lnSpc>
          <a:spcPct val="100000"/>
        </a:lnSpc>
        <a:spcBef>
          <a:spcPts val="0"/>
        </a:spcBef>
        <a:spcAft>
          <a:spcPts val="0"/>
        </a:spcAft>
        <a:buClrTx/>
        <a:buSzTx/>
        <a:buFontTx/>
        <a:buNone/>
        <a:tabLst/>
        <a:defRPr sz="1634" b="0" i="0" u="none" strike="noStrike" cap="none" spc="0" baseline="0">
          <a:ln>
            <a:noFill/>
          </a:ln>
          <a:solidFill>
            <a:schemeClr val="tx1"/>
          </a:solidFill>
          <a:uFillTx/>
          <a:latin typeface="+mn-lt"/>
          <a:ea typeface="+mn-ea"/>
          <a:cs typeface="+mn-cs"/>
          <a:sym typeface="Helvetica Light"/>
        </a:defRPr>
      </a:lvl1pPr>
      <a:lvl2pPr marL="0" marR="0" indent="207477" algn="ctr" defTabSz="568881" rtl="0" latinLnBrk="0">
        <a:lnSpc>
          <a:spcPct val="100000"/>
        </a:lnSpc>
        <a:spcBef>
          <a:spcPts val="0"/>
        </a:spcBef>
        <a:spcAft>
          <a:spcPts val="0"/>
        </a:spcAft>
        <a:buClrTx/>
        <a:buSzTx/>
        <a:buFontTx/>
        <a:buNone/>
        <a:tabLst/>
        <a:defRPr sz="1634" b="0" i="0" u="none" strike="noStrike" cap="none" spc="0" baseline="0">
          <a:ln>
            <a:noFill/>
          </a:ln>
          <a:solidFill>
            <a:schemeClr val="tx1"/>
          </a:solidFill>
          <a:uFillTx/>
          <a:latin typeface="+mn-lt"/>
          <a:ea typeface="+mn-ea"/>
          <a:cs typeface="+mn-cs"/>
          <a:sym typeface="Helvetica Light"/>
        </a:defRPr>
      </a:lvl2pPr>
      <a:lvl3pPr marL="0" marR="0" indent="414955" algn="ctr" defTabSz="568881" rtl="0" latinLnBrk="0">
        <a:lnSpc>
          <a:spcPct val="100000"/>
        </a:lnSpc>
        <a:spcBef>
          <a:spcPts val="0"/>
        </a:spcBef>
        <a:spcAft>
          <a:spcPts val="0"/>
        </a:spcAft>
        <a:buClrTx/>
        <a:buSzTx/>
        <a:buFontTx/>
        <a:buNone/>
        <a:tabLst/>
        <a:defRPr sz="1634" b="0" i="0" u="none" strike="noStrike" cap="none" spc="0" baseline="0">
          <a:ln>
            <a:noFill/>
          </a:ln>
          <a:solidFill>
            <a:schemeClr val="tx1"/>
          </a:solidFill>
          <a:uFillTx/>
          <a:latin typeface="+mn-lt"/>
          <a:ea typeface="+mn-ea"/>
          <a:cs typeface="+mn-cs"/>
          <a:sym typeface="Helvetica Light"/>
        </a:defRPr>
      </a:lvl3pPr>
      <a:lvl4pPr marL="0" marR="0" indent="622432" algn="ctr" defTabSz="568881" rtl="0" latinLnBrk="0">
        <a:lnSpc>
          <a:spcPct val="100000"/>
        </a:lnSpc>
        <a:spcBef>
          <a:spcPts val="0"/>
        </a:spcBef>
        <a:spcAft>
          <a:spcPts val="0"/>
        </a:spcAft>
        <a:buClrTx/>
        <a:buSzTx/>
        <a:buFontTx/>
        <a:buNone/>
        <a:tabLst/>
        <a:defRPr sz="1634" b="0" i="0" u="none" strike="noStrike" cap="none" spc="0" baseline="0">
          <a:ln>
            <a:noFill/>
          </a:ln>
          <a:solidFill>
            <a:schemeClr val="tx1"/>
          </a:solidFill>
          <a:uFillTx/>
          <a:latin typeface="+mn-lt"/>
          <a:ea typeface="+mn-ea"/>
          <a:cs typeface="+mn-cs"/>
          <a:sym typeface="Helvetica Light"/>
        </a:defRPr>
      </a:lvl4pPr>
      <a:lvl5pPr marL="0" marR="0" indent="829909" algn="ctr" defTabSz="568881" rtl="0" latinLnBrk="0">
        <a:lnSpc>
          <a:spcPct val="100000"/>
        </a:lnSpc>
        <a:spcBef>
          <a:spcPts val="0"/>
        </a:spcBef>
        <a:spcAft>
          <a:spcPts val="0"/>
        </a:spcAft>
        <a:buClrTx/>
        <a:buSzTx/>
        <a:buFontTx/>
        <a:buNone/>
        <a:tabLst/>
        <a:defRPr sz="1634" b="0" i="0" u="none" strike="noStrike" cap="none" spc="0" baseline="0">
          <a:ln>
            <a:noFill/>
          </a:ln>
          <a:solidFill>
            <a:schemeClr val="tx1"/>
          </a:solidFill>
          <a:uFillTx/>
          <a:latin typeface="+mn-lt"/>
          <a:ea typeface="+mn-ea"/>
          <a:cs typeface="+mn-cs"/>
          <a:sym typeface="Helvetica Light"/>
        </a:defRPr>
      </a:lvl5pPr>
      <a:lvl6pPr marL="0" marR="0" indent="1037387" algn="ctr" defTabSz="568881" rtl="0" latinLnBrk="0">
        <a:lnSpc>
          <a:spcPct val="100000"/>
        </a:lnSpc>
        <a:spcBef>
          <a:spcPts val="0"/>
        </a:spcBef>
        <a:spcAft>
          <a:spcPts val="0"/>
        </a:spcAft>
        <a:buClrTx/>
        <a:buSzTx/>
        <a:buFontTx/>
        <a:buNone/>
        <a:tabLst/>
        <a:defRPr sz="1634" b="0" i="0" u="none" strike="noStrike" cap="none" spc="0" baseline="0">
          <a:ln>
            <a:noFill/>
          </a:ln>
          <a:solidFill>
            <a:schemeClr val="tx1"/>
          </a:solidFill>
          <a:uFillTx/>
          <a:latin typeface="+mn-lt"/>
          <a:ea typeface="+mn-ea"/>
          <a:cs typeface="+mn-cs"/>
          <a:sym typeface="Helvetica Light"/>
        </a:defRPr>
      </a:lvl6pPr>
      <a:lvl7pPr marL="0" marR="0" indent="1244864" algn="ctr" defTabSz="568881" rtl="0" latinLnBrk="0">
        <a:lnSpc>
          <a:spcPct val="100000"/>
        </a:lnSpc>
        <a:spcBef>
          <a:spcPts val="0"/>
        </a:spcBef>
        <a:spcAft>
          <a:spcPts val="0"/>
        </a:spcAft>
        <a:buClrTx/>
        <a:buSzTx/>
        <a:buFontTx/>
        <a:buNone/>
        <a:tabLst/>
        <a:defRPr sz="1634" b="0" i="0" u="none" strike="noStrike" cap="none" spc="0" baseline="0">
          <a:ln>
            <a:noFill/>
          </a:ln>
          <a:solidFill>
            <a:schemeClr val="tx1"/>
          </a:solidFill>
          <a:uFillTx/>
          <a:latin typeface="+mn-lt"/>
          <a:ea typeface="+mn-ea"/>
          <a:cs typeface="+mn-cs"/>
          <a:sym typeface="Helvetica Light"/>
        </a:defRPr>
      </a:lvl7pPr>
      <a:lvl8pPr marL="0" marR="0" indent="1452342" algn="ctr" defTabSz="568881" rtl="0" latinLnBrk="0">
        <a:lnSpc>
          <a:spcPct val="100000"/>
        </a:lnSpc>
        <a:spcBef>
          <a:spcPts val="0"/>
        </a:spcBef>
        <a:spcAft>
          <a:spcPts val="0"/>
        </a:spcAft>
        <a:buClrTx/>
        <a:buSzTx/>
        <a:buFontTx/>
        <a:buNone/>
        <a:tabLst/>
        <a:defRPr sz="1634" b="0" i="0" u="none" strike="noStrike" cap="none" spc="0" baseline="0">
          <a:ln>
            <a:noFill/>
          </a:ln>
          <a:solidFill>
            <a:schemeClr val="tx1"/>
          </a:solidFill>
          <a:uFillTx/>
          <a:latin typeface="+mn-lt"/>
          <a:ea typeface="+mn-ea"/>
          <a:cs typeface="+mn-cs"/>
          <a:sym typeface="Helvetica Light"/>
        </a:defRPr>
      </a:lvl8pPr>
      <a:lvl9pPr marL="0" marR="0" indent="1659819" algn="ctr" defTabSz="568881" rtl="0" latinLnBrk="0">
        <a:lnSpc>
          <a:spcPct val="100000"/>
        </a:lnSpc>
        <a:spcBef>
          <a:spcPts val="0"/>
        </a:spcBef>
        <a:spcAft>
          <a:spcPts val="0"/>
        </a:spcAft>
        <a:buClrTx/>
        <a:buSzTx/>
        <a:buFontTx/>
        <a:buNone/>
        <a:tabLst/>
        <a:defRPr sz="1634" b="0" i="0" u="none" strike="noStrike" cap="none" spc="0" baseline="0">
          <a:ln>
            <a:noFill/>
          </a:ln>
          <a:solidFill>
            <a:schemeClr val="tx1"/>
          </a:solidFill>
          <a:uFillTx/>
          <a:latin typeface="+mn-lt"/>
          <a:ea typeface="+mn-ea"/>
          <a:cs typeface="+mn-cs"/>
          <a:sym typeface="Helvetica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https://www.kentadulteducation.co.uk/courses/supporting-adhd-in-the-home-onl151085qpf/" TargetMode="External"/><Relationship Id="rId5" Type="http://schemas.openxmlformats.org/officeDocument/2006/relationships/hyperlink" Target="https://www.kentadulteducation.co.uk/courses/first-aid-for-babies-mai151081qpf/" TargetMode="External"/><Relationship Id="rId4" Type="http://schemas.openxmlformats.org/officeDocument/2006/relationships/hyperlink" Target="https://www.kentadulteducation.co.uk/courses/supporting-adhd-in-the-home-mai151061qpf/"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qr code on a white background&#10;&#10;Description automatically generated">
            <a:extLst>
              <a:ext uri="{FF2B5EF4-FFF2-40B4-BE49-F238E27FC236}">
                <a16:creationId xmlns:a16="http://schemas.microsoft.com/office/drawing/2014/main" id="{2B22F850-BE68-B883-0984-EDBBC5EA29D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761" y="1650"/>
            <a:ext cx="6858000" cy="9906000"/>
          </a:xfrm>
          <a:prstGeom prst="rect">
            <a:avLst/>
          </a:prstGeom>
        </p:spPr>
      </p:pic>
      <p:sp>
        <p:nvSpPr>
          <p:cNvPr id="8" name="Shape 120">
            <a:extLst>
              <a:ext uri="{FF2B5EF4-FFF2-40B4-BE49-F238E27FC236}">
                <a16:creationId xmlns:a16="http://schemas.microsoft.com/office/drawing/2014/main" id="{E09F4374-A99A-45CF-A708-8086AFCBBBF9}"/>
              </a:ext>
            </a:extLst>
          </p:cNvPr>
          <p:cNvSpPr/>
          <p:nvPr/>
        </p:nvSpPr>
        <p:spPr>
          <a:xfrm>
            <a:off x="608657" y="2469664"/>
            <a:ext cx="5629953" cy="662794"/>
          </a:xfrm>
          <a:prstGeom prst="rect">
            <a:avLst/>
          </a:prstGeom>
          <a:ln w="3175">
            <a:miter lim="400000"/>
          </a:ln>
          <a:extLst>
            <a:ext uri="{C572A759-6A51-4108-AA02-DFA0A04FC94B}">
              <ma14:wrappingTextBoxFlag xmlns="" xmlns:ma14="http://schemas.microsoft.com/office/mac/drawingml/2011/main" val="1"/>
            </a:ext>
          </a:extLst>
        </p:spPr>
        <p:txBody>
          <a:bodyPr wrap="square" lIns="26789" tIns="26789" rIns="26789" bIns="26789" anchor="ctr">
            <a:spAutoFit/>
          </a:bodyPr>
          <a:lstStyle/>
          <a:p>
            <a:pPr defTabSz="445211">
              <a:lnSpc>
                <a:spcPct val="120000"/>
              </a:lnSpc>
              <a:spcBef>
                <a:spcPts val="726"/>
              </a:spcBef>
              <a:defRPr sz="1600">
                <a:solidFill>
                  <a:srgbClr val="515152"/>
                </a:solidFill>
                <a:latin typeface="Helvetica Neue LT Std 55 Roman"/>
                <a:ea typeface="Helvetica Neue LT Std 55 Roman"/>
                <a:cs typeface="Helvetica Neue LT Std 55 Roman"/>
                <a:sym typeface="Helvetica Neue LT Std 55 Roman"/>
              </a:defRPr>
            </a:pPr>
            <a:endParaRPr lang="en-GB" sz="3630" b="1" dirty="0">
              <a:solidFill>
                <a:schemeClr val="bg1"/>
              </a:solidFill>
            </a:endParaRPr>
          </a:p>
        </p:txBody>
      </p:sp>
      <p:sp>
        <p:nvSpPr>
          <p:cNvPr id="5" name="Shape 120">
            <a:extLst>
              <a:ext uri="{FF2B5EF4-FFF2-40B4-BE49-F238E27FC236}">
                <a16:creationId xmlns:a16="http://schemas.microsoft.com/office/drawing/2014/main" id="{C005678E-637C-C873-E336-D0375836D4D8}"/>
              </a:ext>
            </a:extLst>
          </p:cNvPr>
          <p:cNvSpPr/>
          <p:nvPr/>
        </p:nvSpPr>
        <p:spPr>
          <a:xfrm>
            <a:off x="457847" y="1417815"/>
            <a:ext cx="6192688" cy="758846"/>
          </a:xfrm>
          <a:prstGeom prst="rect">
            <a:avLst/>
          </a:prstGeom>
          <a:ln w="3175">
            <a:miter lim="400000"/>
          </a:ln>
          <a:extLst>
            <a:ext uri="{C572A759-6A51-4108-AA02-DFA0A04FC94B}">
              <ma14:wrappingTextBoxFlag xmlns:ma14="http://schemas.microsoft.com/office/mac/drawingml/2011/main" xmlns="" val="1"/>
            </a:ext>
          </a:extLst>
        </p:spPr>
        <p:txBody>
          <a:bodyPr wrap="square" lIns="26789" tIns="26789" rIns="26789" bIns="26789" anchor="ctr">
            <a:spAutoFit/>
          </a:bodyPr>
          <a:lstStyle/>
          <a:p>
            <a:pPr defTabSz="445211">
              <a:lnSpc>
                <a:spcPct val="120000"/>
              </a:lnSpc>
              <a:spcBef>
                <a:spcPts val="726"/>
              </a:spcBef>
              <a:defRPr sz="1600">
                <a:solidFill>
                  <a:srgbClr val="515152"/>
                </a:solidFill>
                <a:latin typeface="Helvetica Neue LT Std 55 Roman"/>
                <a:ea typeface="Helvetica Neue LT Std 55 Roman"/>
                <a:cs typeface="Helvetica Neue LT Std 55 Roman"/>
                <a:sym typeface="Helvetica Neue LT Std 55 Roman"/>
              </a:defRPr>
            </a:pPr>
            <a:r>
              <a:rPr lang="en-GB" sz="2000" b="1" dirty="0">
                <a:solidFill>
                  <a:srgbClr val="CD216F"/>
                </a:solidFill>
                <a:latin typeface="Helvetica Neue"/>
              </a:rPr>
              <a:t>Maidstone Family Hub courses – September-December 2025 </a:t>
            </a:r>
            <a:endParaRPr lang="en-GB" sz="1400" dirty="0">
              <a:solidFill>
                <a:srgbClr val="602D91"/>
              </a:solidFill>
            </a:endParaRPr>
          </a:p>
        </p:txBody>
      </p:sp>
      <p:graphicFrame>
        <p:nvGraphicFramePr>
          <p:cNvPr id="6" name="Table 5">
            <a:extLst>
              <a:ext uri="{FF2B5EF4-FFF2-40B4-BE49-F238E27FC236}">
                <a16:creationId xmlns:a16="http://schemas.microsoft.com/office/drawing/2014/main" id="{1A202645-2525-2FEB-F24A-3B2CEF7B48E5}"/>
              </a:ext>
            </a:extLst>
          </p:cNvPr>
          <p:cNvGraphicFramePr>
            <a:graphicFrameLocks noGrp="1"/>
          </p:cNvGraphicFramePr>
          <p:nvPr>
            <p:extLst>
              <p:ext uri="{D42A27DB-BD31-4B8C-83A1-F6EECF244321}">
                <p14:modId xmlns:p14="http://schemas.microsoft.com/office/powerpoint/2010/main" val="2883783801"/>
              </p:ext>
            </p:extLst>
          </p:nvPr>
        </p:nvGraphicFramePr>
        <p:xfrm>
          <a:off x="108728" y="2139038"/>
          <a:ext cx="6541808" cy="3606050"/>
        </p:xfrm>
        <a:graphic>
          <a:graphicData uri="http://schemas.openxmlformats.org/drawingml/2006/table">
            <a:tbl>
              <a:tblPr firstRow="1" bandRow="1">
                <a:tableStyleId>{5940675A-B579-460E-94D1-54222C63F5DA}</a:tableStyleId>
              </a:tblPr>
              <a:tblGrid>
                <a:gridCol w="1063044">
                  <a:extLst>
                    <a:ext uri="{9D8B030D-6E8A-4147-A177-3AD203B41FA5}">
                      <a16:colId xmlns:a16="http://schemas.microsoft.com/office/drawing/2014/main" val="3307753313"/>
                    </a:ext>
                  </a:extLst>
                </a:gridCol>
                <a:gridCol w="2126090">
                  <a:extLst>
                    <a:ext uri="{9D8B030D-6E8A-4147-A177-3AD203B41FA5}">
                      <a16:colId xmlns:a16="http://schemas.microsoft.com/office/drawing/2014/main" val="2517977343"/>
                    </a:ext>
                  </a:extLst>
                </a:gridCol>
                <a:gridCol w="708697">
                  <a:extLst>
                    <a:ext uri="{9D8B030D-6E8A-4147-A177-3AD203B41FA5}">
                      <a16:colId xmlns:a16="http://schemas.microsoft.com/office/drawing/2014/main" val="349927705"/>
                    </a:ext>
                  </a:extLst>
                </a:gridCol>
                <a:gridCol w="708697">
                  <a:extLst>
                    <a:ext uri="{9D8B030D-6E8A-4147-A177-3AD203B41FA5}">
                      <a16:colId xmlns:a16="http://schemas.microsoft.com/office/drawing/2014/main" val="958748949"/>
                    </a:ext>
                  </a:extLst>
                </a:gridCol>
                <a:gridCol w="779567">
                  <a:extLst>
                    <a:ext uri="{9D8B030D-6E8A-4147-A177-3AD203B41FA5}">
                      <a16:colId xmlns:a16="http://schemas.microsoft.com/office/drawing/2014/main" val="2758085444"/>
                    </a:ext>
                  </a:extLst>
                </a:gridCol>
                <a:gridCol w="566958">
                  <a:extLst>
                    <a:ext uri="{9D8B030D-6E8A-4147-A177-3AD203B41FA5}">
                      <a16:colId xmlns:a16="http://schemas.microsoft.com/office/drawing/2014/main" val="4182607375"/>
                    </a:ext>
                  </a:extLst>
                </a:gridCol>
                <a:gridCol w="588755">
                  <a:extLst>
                    <a:ext uri="{9D8B030D-6E8A-4147-A177-3AD203B41FA5}">
                      <a16:colId xmlns:a16="http://schemas.microsoft.com/office/drawing/2014/main" val="505833488"/>
                    </a:ext>
                  </a:extLst>
                </a:gridCol>
              </a:tblGrid>
              <a:tr h="1026401">
                <a:tc>
                  <a:txBody>
                    <a:bodyPr/>
                    <a:lstStyle/>
                    <a:p>
                      <a:pPr algn="ctr"/>
                      <a:r>
                        <a:rPr lang="en-GB" sz="1100" b="1" dirty="0">
                          <a:solidFill>
                            <a:schemeClr val="bg1"/>
                          </a:solidFill>
                          <a:latin typeface="Helvetica Neue"/>
                        </a:rPr>
                        <a:t>Course Code</a:t>
                      </a:r>
                    </a:p>
                  </a:txBody>
                  <a:tcPr anchor="ctr">
                    <a:lnL w="6350" cap="flat" cmpd="sng" algn="ctr">
                      <a:solidFill>
                        <a:srgbClr val="CD216F"/>
                      </a:solidFill>
                      <a:prstDash val="solid"/>
                      <a:round/>
                      <a:headEnd type="none" w="med" len="med"/>
                      <a:tailEnd type="none" w="med" len="med"/>
                    </a:lnL>
                    <a:lnR w="6350" cap="flat" cmpd="sng" algn="ctr">
                      <a:solidFill>
                        <a:srgbClr val="CD216F"/>
                      </a:solidFill>
                      <a:prstDash val="solid"/>
                      <a:round/>
                      <a:headEnd type="none" w="med" len="med"/>
                      <a:tailEnd type="none" w="med" len="med"/>
                    </a:lnR>
                    <a:lnT w="6350" cap="flat" cmpd="sng" algn="ctr">
                      <a:solidFill>
                        <a:srgbClr val="CD216F"/>
                      </a:solidFill>
                      <a:prstDash val="solid"/>
                      <a:round/>
                      <a:headEnd type="none" w="med" len="med"/>
                      <a:tailEnd type="none" w="med" len="med"/>
                    </a:lnT>
                    <a:lnB w="6350" cap="flat" cmpd="sng" algn="ctr">
                      <a:solidFill>
                        <a:srgbClr val="CD216F"/>
                      </a:solidFill>
                      <a:prstDash val="solid"/>
                      <a:round/>
                      <a:headEnd type="none" w="med" len="med"/>
                      <a:tailEnd type="none" w="med" len="med"/>
                    </a:lnB>
                    <a:lnTlToBr w="12700" cmpd="sng">
                      <a:noFill/>
                      <a:prstDash val="solid"/>
                    </a:lnTlToBr>
                    <a:lnBlToTr w="12700" cmpd="sng">
                      <a:noFill/>
                      <a:prstDash val="solid"/>
                    </a:lnBlToTr>
                    <a:solidFill>
                      <a:srgbClr val="602D91"/>
                    </a:solidFill>
                  </a:tcPr>
                </a:tc>
                <a:tc>
                  <a:txBody>
                    <a:bodyPr/>
                    <a:lstStyle/>
                    <a:p>
                      <a:pPr algn="ctr"/>
                      <a:r>
                        <a:rPr lang="en-GB" sz="1100" b="1" dirty="0">
                          <a:solidFill>
                            <a:schemeClr val="bg1"/>
                          </a:solidFill>
                          <a:latin typeface="Helvetica Neue"/>
                        </a:rPr>
                        <a:t>Course Title</a:t>
                      </a:r>
                    </a:p>
                  </a:txBody>
                  <a:tcPr anchor="ctr">
                    <a:lnL w="6350" cap="flat" cmpd="sng" algn="ctr">
                      <a:solidFill>
                        <a:srgbClr val="CD216F"/>
                      </a:solidFill>
                      <a:prstDash val="solid"/>
                      <a:round/>
                      <a:headEnd type="none" w="med" len="med"/>
                      <a:tailEnd type="none" w="med" len="med"/>
                    </a:lnL>
                    <a:lnR w="6350" cap="flat" cmpd="sng" algn="ctr">
                      <a:solidFill>
                        <a:srgbClr val="CD216F"/>
                      </a:solidFill>
                      <a:prstDash val="solid"/>
                      <a:round/>
                      <a:headEnd type="none" w="med" len="med"/>
                      <a:tailEnd type="none" w="med" len="med"/>
                    </a:lnR>
                    <a:lnT w="6350" cap="flat" cmpd="sng" algn="ctr">
                      <a:solidFill>
                        <a:srgbClr val="CD216F"/>
                      </a:solidFill>
                      <a:prstDash val="solid"/>
                      <a:round/>
                      <a:headEnd type="none" w="med" len="med"/>
                      <a:tailEnd type="none" w="med" len="med"/>
                    </a:lnT>
                    <a:lnB w="6350" cap="flat" cmpd="sng" algn="ctr">
                      <a:solidFill>
                        <a:srgbClr val="CD216F"/>
                      </a:solidFill>
                      <a:prstDash val="solid"/>
                      <a:round/>
                      <a:headEnd type="none" w="med" len="med"/>
                      <a:tailEnd type="none" w="med" len="med"/>
                    </a:lnB>
                    <a:lnTlToBr w="12700" cmpd="sng">
                      <a:noFill/>
                      <a:prstDash val="solid"/>
                    </a:lnTlToBr>
                    <a:lnBlToTr w="12700" cmpd="sng">
                      <a:noFill/>
                      <a:prstDash val="solid"/>
                    </a:lnBlToTr>
                    <a:solidFill>
                      <a:srgbClr val="602D91"/>
                    </a:solidFill>
                  </a:tcPr>
                </a:tc>
                <a:tc>
                  <a:txBody>
                    <a:bodyPr/>
                    <a:lstStyle/>
                    <a:p>
                      <a:pPr algn="ctr"/>
                      <a:r>
                        <a:rPr lang="en-GB" sz="1100" b="1" dirty="0">
                          <a:solidFill>
                            <a:schemeClr val="bg1"/>
                          </a:solidFill>
                          <a:latin typeface="Helvetica Neue"/>
                        </a:rPr>
                        <a:t>Start</a:t>
                      </a:r>
                    </a:p>
                  </a:txBody>
                  <a:tcPr anchor="ctr">
                    <a:lnL w="6350" cap="flat" cmpd="sng" algn="ctr">
                      <a:solidFill>
                        <a:srgbClr val="CD216F"/>
                      </a:solidFill>
                      <a:prstDash val="solid"/>
                      <a:round/>
                      <a:headEnd type="none" w="med" len="med"/>
                      <a:tailEnd type="none" w="med" len="med"/>
                    </a:lnL>
                    <a:lnR w="6350" cap="flat" cmpd="sng" algn="ctr">
                      <a:solidFill>
                        <a:srgbClr val="CD216F"/>
                      </a:solidFill>
                      <a:prstDash val="solid"/>
                      <a:round/>
                      <a:headEnd type="none" w="med" len="med"/>
                      <a:tailEnd type="none" w="med" len="med"/>
                    </a:lnR>
                    <a:lnT w="6350" cap="flat" cmpd="sng" algn="ctr">
                      <a:solidFill>
                        <a:srgbClr val="CD216F"/>
                      </a:solidFill>
                      <a:prstDash val="solid"/>
                      <a:round/>
                      <a:headEnd type="none" w="med" len="med"/>
                      <a:tailEnd type="none" w="med" len="med"/>
                    </a:lnT>
                    <a:lnB w="6350" cap="flat" cmpd="sng" algn="ctr">
                      <a:solidFill>
                        <a:srgbClr val="CD216F"/>
                      </a:solidFill>
                      <a:prstDash val="solid"/>
                      <a:round/>
                      <a:headEnd type="none" w="med" len="med"/>
                      <a:tailEnd type="none" w="med" len="med"/>
                    </a:lnB>
                    <a:lnTlToBr w="12700" cmpd="sng">
                      <a:noFill/>
                      <a:prstDash val="solid"/>
                    </a:lnTlToBr>
                    <a:lnBlToTr w="12700" cmpd="sng">
                      <a:noFill/>
                      <a:prstDash val="solid"/>
                    </a:lnBlToTr>
                    <a:solidFill>
                      <a:srgbClr val="602D91"/>
                    </a:solidFill>
                  </a:tcPr>
                </a:tc>
                <a:tc>
                  <a:txBody>
                    <a:bodyPr/>
                    <a:lstStyle/>
                    <a:p>
                      <a:pPr algn="ctr"/>
                      <a:r>
                        <a:rPr lang="en-GB" sz="1100" b="1" dirty="0">
                          <a:solidFill>
                            <a:schemeClr val="bg1"/>
                          </a:solidFill>
                          <a:latin typeface="Helvetica Neue"/>
                        </a:rPr>
                        <a:t>End</a:t>
                      </a:r>
                    </a:p>
                  </a:txBody>
                  <a:tcPr anchor="ctr">
                    <a:lnL w="6350" cap="flat" cmpd="sng" algn="ctr">
                      <a:solidFill>
                        <a:srgbClr val="CD216F"/>
                      </a:solidFill>
                      <a:prstDash val="solid"/>
                      <a:round/>
                      <a:headEnd type="none" w="med" len="med"/>
                      <a:tailEnd type="none" w="med" len="med"/>
                    </a:lnL>
                    <a:lnR w="6350" cap="flat" cmpd="sng" algn="ctr">
                      <a:solidFill>
                        <a:srgbClr val="CD216F"/>
                      </a:solidFill>
                      <a:prstDash val="solid"/>
                      <a:round/>
                      <a:headEnd type="none" w="med" len="med"/>
                      <a:tailEnd type="none" w="med" len="med"/>
                    </a:lnR>
                    <a:lnT w="6350" cap="flat" cmpd="sng" algn="ctr">
                      <a:solidFill>
                        <a:srgbClr val="CD216F"/>
                      </a:solidFill>
                      <a:prstDash val="solid"/>
                      <a:round/>
                      <a:headEnd type="none" w="med" len="med"/>
                      <a:tailEnd type="none" w="med" len="med"/>
                    </a:lnT>
                    <a:lnB w="6350" cap="flat" cmpd="sng" algn="ctr">
                      <a:solidFill>
                        <a:srgbClr val="CD216F"/>
                      </a:solidFill>
                      <a:prstDash val="solid"/>
                      <a:round/>
                      <a:headEnd type="none" w="med" len="med"/>
                      <a:tailEnd type="none" w="med" len="med"/>
                    </a:lnB>
                    <a:lnTlToBr w="12700" cmpd="sng">
                      <a:noFill/>
                      <a:prstDash val="solid"/>
                    </a:lnTlToBr>
                    <a:lnBlToTr w="12700" cmpd="sng">
                      <a:noFill/>
                      <a:prstDash val="solid"/>
                    </a:lnBlToTr>
                    <a:solidFill>
                      <a:srgbClr val="602D91"/>
                    </a:solidFill>
                  </a:tcPr>
                </a:tc>
                <a:tc>
                  <a:txBody>
                    <a:bodyPr/>
                    <a:lstStyle/>
                    <a:p>
                      <a:pPr algn="ctr"/>
                      <a:r>
                        <a:rPr lang="en-GB" sz="1100" b="1" dirty="0">
                          <a:solidFill>
                            <a:schemeClr val="bg1"/>
                          </a:solidFill>
                          <a:latin typeface="Helvetica Neue"/>
                        </a:rPr>
                        <a:t>Day</a:t>
                      </a:r>
                    </a:p>
                  </a:txBody>
                  <a:tcPr anchor="ctr">
                    <a:lnL w="6350" cap="flat" cmpd="sng" algn="ctr">
                      <a:solidFill>
                        <a:srgbClr val="CD216F"/>
                      </a:solidFill>
                      <a:prstDash val="solid"/>
                      <a:round/>
                      <a:headEnd type="none" w="med" len="med"/>
                      <a:tailEnd type="none" w="med" len="med"/>
                    </a:lnL>
                    <a:lnR w="6350" cap="flat" cmpd="sng" algn="ctr">
                      <a:solidFill>
                        <a:srgbClr val="CD216F"/>
                      </a:solidFill>
                      <a:prstDash val="solid"/>
                      <a:round/>
                      <a:headEnd type="none" w="med" len="med"/>
                      <a:tailEnd type="none" w="med" len="med"/>
                    </a:lnR>
                    <a:lnT w="6350" cap="flat" cmpd="sng" algn="ctr">
                      <a:solidFill>
                        <a:srgbClr val="CD216F"/>
                      </a:solidFill>
                      <a:prstDash val="solid"/>
                      <a:round/>
                      <a:headEnd type="none" w="med" len="med"/>
                      <a:tailEnd type="none" w="med" len="med"/>
                    </a:lnT>
                    <a:lnB w="6350" cap="flat" cmpd="sng" algn="ctr">
                      <a:solidFill>
                        <a:srgbClr val="CD216F"/>
                      </a:solidFill>
                      <a:prstDash val="solid"/>
                      <a:round/>
                      <a:headEnd type="none" w="med" len="med"/>
                      <a:tailEnd type="none" w="med" len="med"/>
                    </a:lnB>
                    <a:lnTlToBr w="12700" cmpd="sng">
                      <a:noFill/>
                      <a:prstDash val="solid"/>
                    </a:lnTlToBr>
                    <a:lnBlToTr w="12700" cmpd="sng">
                      <a:noFill/>
                      <a:prstDash val="solid"/>
                    </a:lnBlToTr>
                    <a:solidFill>
                      <a:srgbClr val="602D91"/>
                    </a:solidFill>
                  </a:tcPr>
                </a:tc>
                <a:tc>
                  <a:txBody>
                    <a:bodyPr/>
                    <a:lstStyle/>
                    <a:p>
                      <a:pPr algn="ctr"/>
                      <a:r>
                        <a:rPr lang="en-GB" sz="1100" b="1" dirty="0">
                          <a:solidFill>
                            <a:schemeClr val="bg1"/>
                          </a:solidFill>
                          <a:latin typeface="Helvetica Neue"/>
                        </a:rPr>
                        <a:t>Start Time</a:t>
                      </a:r>
                    </a:p>
                  </a:txBody>
                  <a:tcPr anchor="ctr">
                    <a:lnL w="6350" cap="flat" cmpd="sng" algn="ctr">
                      <a:solidFill>
                        <a:srgbClr val="CD216F"/>
                      </a:solidFill>
                      <a:prstDash val="solid"/>
                      <a:round/>
                      <a:headEnd type="none" w="med" len="med"/>
                      <a:tailEnd type="none" w="med" len="med"/>
                    </a:lnL>
                    <a:lnR w="6350" cap="flat" cmpd="sng" algn="ctr">
                      <a:solidFill>
                        <a:srgbClr val="CD216F"/>
                      </a:solidFill>
                      <a:prstDash val="solid"/>
                      <a:round/>
                      <a:headEnd type="none" w="med" len="med"/>
                      <a:tailEnd type="none" w="med" len="med"/>
                    </a:lnR>
                    <a:lnT w="6350" cap="flat" cmpd="sng" algn="ctr">
                      <a:solidFill>
                        <a:srgbClr val="CD216F"/>
                      </a:solidFill>
                      <a:prstDash val="solid"/>
                      <a:round/>
                      <a:headEnd type="none" w="med" len="med"/>
                      <a:tailEnd type="none" w="med" len="med"/>
                    </a:lnT>
                    <a:lnB w="6350" cap="flat" cmpd="sng" algn="ctr">
                      <a:solidFill>
                        <a:srgbClr val="CD216F"/>
                      </a:solidFill>
                      <a:prstDash val="solid"/>
                      <a:round/>
                      <a:headEnd type="none" w="med" len="med"/>
                      <a:tailEnd type="none" w="med" len="med"/>
                    </a:lnB>
                    <a:lnTlToBr w="12700" cmpd="sng">
                      <a:noFill/>
                      <a:prstDash val="solid"/>
                    </a:lnTlToBr>
                    <a:lnBlToTr w="12700" cmpd="sng">
                      <a:noFill/>
                      <a:prstDash val="solid"/>
                    </a:lnBlToTr>
                    <a:solidFill>
                      <a:srgbClr val="602D91"/>
                    </a:solidFill>
                  </a:tcPr>
                </a:tc>
                <a:tc>
                  <a:txBody>
                    <a:bodyPr/>
                    <a:lstStyle/>
                    <a:p>
                      <a:pPr algn="ctr"/>
                      <a:r>
                        <a:rPr lang="en-GB" sz="1100" b="1" dirty="0">
                          <a:solidFill>
                            <a:schemeClr val="bg1"/>
                          </a:solidFill>
                          <a:latin typeface="Helvetica Neue"/>
                        </a:rPr>
                        <a:t>End Time</a:t>
                      </a:r>
                    </a:p>
                  </a:txBody>
                  <a:tcPr anchor="ctr">
                    <a:lnL w="6350" cap="flat" cmpd="sng" algn="ctr">
                      <a:solidFill>
                        <a:srgbClr val="CD216F"/>
                      </a:solidFill>
                      <a:prstDash val="solid"/>
                      <a:round/>
                      <a:headEnd type="none" w="med" len="med"/>
                      <a:tailEnd type="none" w="med" len="med"/>
                    </a:lnL>
                    <a:lnR w="6350" cap="flat" cmpd="sng" algn="ctr">
                      <a:solidFill>
                        <a:srgbClr val="CD216F"/>
                      </a:solidFill>
                      <a:prstDash val="solid"/>
                      <a:round/>
                      <a:headEnd type="none" w="med" len="med"/>
                      <a:tailEnd type="none" w="med" len="med"/>
                    </a:lnR>
                    <a:lnT w="6350" cap="flat" cmpd="sng" algn="ctr">
                      <a:solidFill>
                        <a:srgbClr val="CD216F"/>
                      </a:solidFill>
                      <a:prstDash val="solid"/>
                      <a:round/>
                      <a:headEnd type="none" w="med" len="med"/>
                      <a:tailEnd type="none" w="med" len="med"/>
                    </a:lnT>
                    <a:lnB w="6350" cap="flat" cmpd="sng" algn="ctr">
                      <a:solidFill>
                        <a:srgbClr val="CD216F"/>
                      </a:solidFill>
                      <a:prstDash val="solid"/>
                      <a:round/>
                      <a:headEnd type="none" w="med" len="med"/>
                      <a:tailEnd type="none" w="med" len="med"/>
                    </a:lnB>
                    <a:lnTlToBr w="12700" cmpd="sng">
                      <a:noFill/>
                      <a:prstDash val="solid"/>
                    </a:lnTlToBr>
                    <a:lnBlToTr w="12700" cmpd="sng">
                      <a:noFill/>
                      <a:prstDash val="solid"/>
                    </a:lnBlToTr>
                    <a:solidFill>
                      <a:srgbClr val="602D91"/>
                    </a:solidFill>
                  </a:tcPr>
                </a:tc>
                <a:extLst>
                  <a:ext uri="{0D108BD9-81ED-4DB2-BD59-A6C34878D82A}">
                    <a16:rowId xmlns:a16="http://schemas.microsoft.com/office/drawing/2014/main" val="1449301610"/>
                  </a:ext>
                </a:extLst>
              </a:tr>
              <a:tr h="859883">
                <a:tc>
                  <a:txBody>
                    <a:bodyPr/>
                    <a:lstStyle/>
                    <a:p>
                      <a:pPr algn="ctr" rtl="0" fontAlgn="t"/>
                      <a:r>
                        <a:rPr lang="en-GB" sz="1200" b="0" i="0" u="none" strike="noStrike" dirty="0">
                          <a:solidFill>
                            <a:srgbClr val="000000"/>
                          </a:solidFill>
                          <a:effectLst/>
                          <a:latin typeface="Helvetica Neue"/>
                        </a:rPr>
                        <a:t>151061</a:t>
                      </a:r>
                    </a:p>
                  </a:txBody>
                  <a:tcPr marL="9525" marR="9525" marT="9525" marB="0" anchor="ctr">
                    <a:lnL w="6350" cap="flat" cmpd="sng" algn="ctr">
                      <a:solidFill>
                        <a:srgbClr val="CD216F"/>
                      </a:solidFill>
                      <a:prstDash val="solid"/>
                      <a:round/>
                      <a:headEnd type="none" w="med" len="med"/>
                      <a:tailEnd type="none" w="med" len="med"/>
                    </a:lnL>
                    <a:lnR w="6350" cap="flat" cmpd="sng" algn="ctr">
                      <a:solidFill>
                        <a:srgbClr val="CD216F"/>
                      </a:solidFill>
                      <a:prstDash val="solid"/>
                      <a:round/>
                      <a:headEnd type="none" w="med" len="med"/>
                      <a:tailEnd type="none" w="med" len="med"/>
                    </a:lnR>
                    <a:lnT w="6350" cap="flat" cmpd="sng" algn="ctr">
                      <a:solidFill>
                        <a:srgbClr val="CD216F"/>
                      </a:solidFill>
                      <a:prstDash val="solid"/>
                      <a:round/>
                      <a:headEnd type="none" w="med" len="med"/>
                      <a:tailEnd type="none" w="med" len="med"/>
                    </a:lnT>
                    <a:lnB w="6350" cap="flat" cmpd="sng" algn="ctr">
                      <a:solidFill>
                        <a:srgbClr val="CD216F"/>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t"/>
                      <a:r>
                        <a:rPr lang="en-GB" sz="1200" b="0" i="0" u="none" strike="noStrike" dirty="0">
                          <a:solidFill>
                            <a:srgbClr val="000000"/>
                          </a:solidFill>
                          <a:effectLst/>
                          <a:latin typeface="Helvetica Neue"/>
                        </a:rPr>
                        <a:t>ADHD and Autism Awareness at Greenfields Family Hub</a:t>
                      </a:r>
                    </a:p>
                    <a:p>
                      <a:pPr algn="ctr" rtl="0" fontAlgn="t"/>
                      <a:r>
                        <a:rPr lang="en-GB" sz="1200" dirty="0">
                          <a:hlinkClick r:id="rId4"/>
                        </a:rPr>
                        <a:t>Supporting ADHD in the Home</a:t>
                      </a:r>
                      <a:endParaRPr lang="en-GB" sz="1200" b="0" i="0" u="none" strike="noStrike" dirty="0">
                        <a:solidFill>
                          <a:srgbClr val="000000"/>
                        </a:solidFill>
                        <a:effectLst/>
                        <a:latin typeface="Helvetica Neue"/>
                      </a:endParaRPr>
                    </a:p>
                  </a:txBody>
                  <a:tcPr marL="9525" marR="9525" marT="9525" marB="0" anchor="ctr">
                    <a:lnL w="6350" cap="flat" cmpd="sng" algn="ctr">
                      <a:solidFill>
                        <a:srgbClr val="CD216F"/>
                      </a:solidFill>
                      <a:prstDash val="solid"/>
                      <a:round/>
                      <a:headEnd type="none" w="med" len="med"/>
                      <a:tailEnd type="none" w="med" len="med"/>
                    </a:lnL>
                    <a:lnR w="6350" cap="flat" cmpd="sng" algn="ctr">
                      <a:solidFill>
                        <a:srgbClr val="CD216F"/>
                      </a:solidFill>
                      <a:prstDash val="solid"/>
                      <a:round/>
                      <a:headEnd type="none" w="med" len="med"/>
                      <a:tailEnd type="none" w="med" len="med"/>
                    </a:lnR>
                    <a:lnT w="6350" cap="flat" cmpd="sng" algn="ctr">
                      <a:solidFill>
                        <a:srgbClr val="CD216F"/>
                      </a:solidFill>
                      <a:prstDash val="solid"/>
                      <a:round/>
                      <a:headEnd type="none" w="med" len="med"/>
                      <a:tailEnd type="none" w="med" len="med"/>
                    </a:lnT>
                    <a:lnB w="6350" cap="flat" cmpd="sng" algn="ctr">
                      <a:solidFill>
                        <a:srgbClr val="CD216F"/>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base">
                        <a:buNone/>
                      </a:pPr>
                      <a:r>
                        <a:rPr lang="en-GB" sz="1200" dirty="0">
                          <a:solidFill>
                            <a:srgbClr val="000000"/>
                          </a:solidFill>
                          <a:effectLst/>
                          <a:latin typeface="Helvetica Neue"/>
                        </a:rPr>
                        <a:t>23/9/25</a:t>
                      </a:r>
                    </a:p>
                  </a:txBody>
                  <a:tcPr marL="9525" marR="9525" marT="9525" marB="0" anchor="ctr">
                    <a:lnL w="6350" cap="flat" cmpd="sng" algn="ctr">
                      <a:solidFill>
                        <a:srgbClr val="CD216F"/>
                      </a:solidFill>
                      <a:prstDash val="solid"/>
                      <a:round/>
                      <a:headEnd type="none" w="med" len="med"/>
                      <a:tailEnd type="none" w="med" len="med"/>
                    </a:lnL>
                    <a:lnR w="6350" cap="flat" cmpd="sng" algn="ctr">
                      <a:solidFill>
                        <a:srgbClr val="CD216F"/>
                      </a:solidFill>
                      <a:prstDash val="solid"/>
                      <a:round/>
                      <a:headEnd type="none" w="med" len="med"/>
                      <a:tailEnd type="none" w="med" len="med"/>
                    </a:lnR>
                    <a:lnT w="6350" cap="flat" cmpd="sng" algn="ctr">
                      <a:solidFill>
                        <a:srgbClr val="CD216F"/>
                      </a:solidFill>
                      <a:prstDash val="solid"/>
                      <a:round/>
                      <a:headEnd type="none" w="med" len="med"/>
                      <a:tailEnd type="none" w="med" len="med"/>
                    </a:lnT>
                    <a:lnB w="6350" cap="flat" cmpd="sng" algn="ctr">
                      <a:solidFill>
                        <a:srgbClr val="CD216F"/>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base">
                        <a:buNone/>
                      </a:pPr>
                      <a:r>
                        <a:rPr lang="en-GB" sz="1200" dirty="0">
                          <a:solidFill>
                            <a:srgbClr val="000000"/>
                          </a:solidFill>
                          <a:effectLst/>
                          <a:latin typeface="Helvetica Neue"/>
                        </a:rPr>
                        <a:t>14/10/25</a:t>
                      </a:r>
                    </a:p>
                  </a:txBody>
                  <a:tcPr marL="9525" marR="9525" marT="9525" marB="0" anchor="ctr">
                    <a:lnL w="6350" cap="flat" cmpd="sng" algn="ctr">
                      <a:solidFill>
                        <a:srgbClr val="CD216F"/>
                      </a:solidFill>
                      <a:prstDash val="solid"/>
                      <a:round/>
                      <a:headEnd type="none" w="med" len="med"/>
                      <a:tailEnd type="none" w="med" len="med"/>
                    </a:lnL>
                    <a:lnR w="6350" cap="flat" cmpd="sng" algn="ctr">
                      <a:solidFill>
                        <a:srgbClr val="CD216F"/>
                      </a:solidFill>
                      <a:prstDash val="solid"/>
                      <a:round/>
                      <a:headEnd type="none" w="med" len="med"/>
                      <a:tailEnd type="none" w="med" len="med"/>
                    </a:lnR>
                    <a:lnT w="6350" cap="flat" cmpd="sng" algn="ctr">
                      <a:solidFill>
                        <a:srgbClr val="CD216F"/>
                      </a:solidFill>
                      <a:prstDash val="solid"/>
                      <a:round/>
                      <a:headEnd type="none" w="med" len="med"/>
                      <a:tailEnd type="none" w="med" len="med"/>
                    </a:lnT>
                    <a:lnB w="6350" cap="flat" cmpd="sng" algn="ctr">
                      <a:solidFill>
                        <a:srgbClr val="CD216F"/>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t"/>
                      <a:r>
                        <a:rPr lang="en-GB" sz="1200" b="0" i="0" u="none" strike="noStrike" dirty="0">
                          <a:solidFill>
                            <a:srgbClr val="000000"/>
                          </a:solidFill>
                          <a:effectLst/>
                          <a:latin typeface="Helvetica Neue"/>
                        </a:rPr>
                        <a:t>Tuesday</a:t>
                      </a:r>
                    </a:p>
                  </a:txBody>
                  <a:tcPr marL="9525" marR="9525" marT="9525" marB="0" anchor="ctr">
                    <a:lnL w="6350" cap="flat" cmpd="sng" algn="ctr">
                      <a:solidFill>
                        <a:srgbClr val="CD216F"/>
                      </a:solidFill>
                      <a:prstDash val="solid"/>
                      <a:round/>
                      <a:headEnd type="none" w="med" len="med"/>
                      <a:tailEnd type="none" w="med" len="med"/>
                    </a:lnL>
                    <a:lnR w="6350" cap="flat" cmpd="sng" algn="ctr">
                      <a:solidFill>
                        <a:srgbClr val="CD216F"/>
                      </a:solidFill>
                      <a:prstDash val="solid"/>
                      <a:round/>
                      <a:headEnd type="none" w="med" len="med"/>
                      <a:tailEnd type="none" w="med" len="med"/>
                    </a:lnR>
                    <a:lnT w="6350" cap="flat" cmpd="sng" algn="ctr">
                      <a:solidFill>
                        <a:srgbClr val="CD216F"/>
                      </a:solidFill>
                      <a:prstDash val="solid"/>
                      <a:round/>
                      <a:headEnd type="none" w="med" len="med"/>
                      <a:tailEnd type="none" w="med" len="med"/>
                    </a:lnT>
                    <a:lnB w="6350" cap="flat" cmpd="sng" algn="ctr">
                      <a:solidFill>
                        <a:srgbClr val="CD216F"/>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base">
                        <a:buNone/>
                      </a:pPr>
                      <a:r>
                        <a:rPr lang="en-GB" sz="1200" dirty="0">
                          <a:solidFill>
                            <a:srgbClr val="000000"/>
                          </a:solidFill>
                          <a:effectLst/>
                          <a:latin typeface="Helvetica Neue"/>
                        </a:rPr>
                        <a:t>9:30</a:t>
                      </a:r>
                    </a:p>
                  </a:txBody>
                  <a:tcPr marL="9525" marR="9525" marT="9525" marB="0" anchor="ctr">
                    <a:lnL w="6350" cap="flat" cmpd="sng" algn="ctr">
                      <a:solidFill>
                        <a:srgbClr val="CD216F"/>
                      </a:solidFill>
                      <a:prstDash val="solid"/>
                      <a:round/>
                      <a:headEnd type="none" w="med" len="med"/>
                      <a:tailEnd type="none" w="med" len="med"/>
                    </a:lnL>
                    <a:lnR w="6350" cap="flat" cmpd="sng" algn="ctr">
                      <a:solidFill>
                        <a:srgbClr val="CD216F"/>
                      </a:solidFill>
                      <a:prstDash val="solid"/>
                      <a:round/>
                      <a:headEnd type="none" w="med" len="med"/>
                      <a:tailEnd type="none" w="med" len="med"/>
                    </a:lnR>
                    <a:lnT w="6350" cap="flat" cmpd="sng" algn="ctr">
                      <a:solidFill>
                        <a:srgbClr val="CD216F"/>
                      </a:solidFill>
                      <a:prstDash val="solid"/>
                      <a:round/>
                      <a:headEnd type="none" w="med" len="med"/>
                      <a:tailEnd type="none" w="med" len="med"/>
                    </a:lnT>
                    <a:lnB w="6350" cap="flat" cmpd="sng" algn="ctr">
                      <a:solidFill>
                        <a:srgbClr val="CD216F"/>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base">
                        <a:buNone/>
                      </a:pPr>
                      <a:r>
                        <a:rPr lang="en-GB" sz="1200" dirty="0">
                          <a:solidFill>
                            <a:srgbClr val="000000"/>
                          </a:solidFill>
                          <a:effectLst/>
                          <a:latin typeface="Helvetica Neue"/>
                        </a:rPr>
                        <a:t>11:30</a:t>
                      </a:r>
                    </a:p>
                  </a:txBody>
                  <a:tcPr marL="9525" marR="9525" marT="9525" marB="0" anchor="ctr">
                    <a:lnL w="6350" cap="flat" cmpd="sng" algn="ctr">
                      <a:solidFill>
                        <a:srgbClr val="CD216F"/>
                      </a:solidFill>
                      <a:prstDash val="solid"/>
                      <a:round/>
                      <a:headEnd type="none" w="med" len="med"/>
                      <a:tailEnd type="none" w="med" len="med"/>
                    </a:lnL>
                    <a:lnR w="6350" cap="flat" cmpd="sng" algn="ctr">
                      <a:solidFill>
                        <a:srgbClr val="CD216F"/>
                      </a:solidFill>
                      <a:prstDash val="solid"/>
                      <a:round/>
                      <a:headEnd type="none" w="med" len="med"/>
                      <a:tailEnd type="none" w="med" len="med"/>
                    </a:lnR>
                    <a:lnT w="6350" cap="flat" cmpd="sng" algn="ctr">
                      <a:solidFill>
                        <a:srgbClr val="CD216F"/>
                      </a:solidFill>
                      <a:prstDash val="solid"/>
                      <a:round/>
                      <a:headEnd type="none" w="med" len="med"/>
                      <a:tailEnd type="none" w="med" len="med"/>
                    </a:lnT>
                    <a:lnB w="6350" cap="flat" cmpd="sng" algn="ctr">
                      <a:solidFill>
                        <a:srgbClr val="CD216F"/>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839275818"/>
                  </a:ext>
                </a:extLst>
              </a:tr>
              <a:tr h="859883">
                <a:tc>
                  <a:txBody>
                    <a:bodyPr/>
                    <a:lstStyle/>
                    <a:p>
                      <a:pPr algn="ctr" rtl="0" fontAlgn="t"/>
                      <a:r>
                        <a:rPr lang="en-GB" sz="1200" b="0" i="0" u="none" strike="noStrike" dirty="0">
                          <a:solidFill>
                            <a:srgbClr val="000000"/>
                          </a:solidFill>
                          <a:effectLst/>
                          <a:latin typeface="Helvetica Neue"/>
                        </a:rPr>
                        <a:t>151081</a:t>
                      </a:r>
                    </a:p>
                  </a:txBody>
                  <a:tcPr marL="9525" marR="9525" marT="9525" marB="0" anchor="ctr">
                    <a:lnL w="6350" cap="flat" cmpd="sng" algn="ctr">
                      <a:solidFill>
                        <a:srgbClr val="CD216F"/>
                      </a:solidFill>
                      <a:prstDash val="solid"/>
                      <a:round/>
                      <a:headEnd type="none" w="med" len="med"/>
                      <a:tailEnd type="none" w="med" len="med"/>
                    </a:lnL>
                    <a:lnR w="6350" cap="flat" cmpd="sng" algn="ctr">
                      <a:solidFill>
                        <a:srgbClr val="CD216F"/>
                      </a:solidFill>
                      <a:prstDash val="solid"/>
                      <a:round/>
                      <a:headEnd type="none" w="med" len="med"/>
                      <a:tailEnd type="none" w="med" len="med"/>
                    </a:lnR>
                    <a:lnT w="6350" cap="flat" cmpd="sng" algn="ctr">
                      <a:solidFill>
                        <a:srgbClr val="CD216F"/>
                      </a:solidFill>
                      <a:prstDash val="solid"/>
                      <a:round/>
                      <a:headEnd type="none" w="med" len="med"/>
                      <a:tailEnd type="none" w="med" len="med"/>
                    </a:lnT>
                    <a:lnB w="6350" cap="flat" cmpd="sng" algn="ctr">
                      <a:solidFill>
                        <a:srgbClr val="CD216F"/>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t"/>
                      <a:r>
                        <a:rPr lang="en-GB" sz="1200" b="0" i="0" u="none" strike="noStrike" dirty="0">
                          <a:solidFill>
                            <a:srgbClr val="000000"/>
                          </a:solidFill>
                          <a:effectLst/>
                          <a:latin typeface="Helvetica Neue"/>
                        </a:rPr>
                        <a:t>First Aid for Babies at West Borough Family Hub</a:t>
                      </a:r>
                    </a:p>
                    <a:p>
                      <a:pPr algn="ctr" rtl="0" fontAlgn="t"/>
                      <a:r>
                        <a:rPr lang="en-GB" sz="1200" dirty="0">
                          <a:hlinkClick r:id="rId5"/>
                        </a:rPr>
                        <a:t>First Aid for Babies</a:t>
                      </a:r>
                      <a:endParaRPr lang="en-GB" sz="1200" b="0" i="0" u="none" strike="noStrike" dirty="0">
                        <a:solidFill>
                          <a:srgbClr val="000000"/>
                        </a:solidFill>
                        <a:effectLst/>
                        <a:latin typeface="Helvetica Neue"/>
                      </a:endParaRPr>
                    </a:p>
                  </a:txBody>
                  <a:tcPr marL="9525" marR="9525" marT="9525" marB="0" anchor="ctr">
                    <a:lnL w="6350" cap="flat" cmpd="sng" algn="ctr">
                      <a:solidFill>
                        <a:srgbClr val="CD216F"/>
                      </a:solidFill>
                      <a:prstDash val="solid"/>
                      <a:round/>
                      <a:headEnd type="none" w="med" len="med"/>
                      <a:tailEnd type="none" w="med" len="med"/>
                    </a:lnL>
                    <a:lnR w="6350" cap="flat" cmpd="sng" algn="ctr">
                      <a:solidFill>
                        <a:srgbClr val="CD216F"/>
                      </a:solidFill>
                      <a:prstDash val="solid"/>
                      <a:round/>
                      <a:headEnd type="none" w="med" len="med"/>
                      <a:tailEnd type="none" w="med" len="med"/>
                    </a:lnR>
                    <a:lnT w="6350" cap="flat" cmpd="sng" algn="ctr">
                      <a:solidFill>
                        <a:srgbClr val="CD216F"/>
                      </a:solidFill>
                      <a:prstDash val="solid"/>
                      <a:round/>
                      <a:headEnd type="none" w="med" len="med"/>
                      <a:tailEnd type="none" w="med" len="med"/>
                    </a:lnT>
                    <a:lnB w="6350" cap="flat" cmpd="sng" algn="ctr">
                      <a:solidFill>
                        <a:srgbClr val="CD216F"/>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t"/>
                      <a:r>
                        <a:rPr lang="en-GB" sz="1200" b="0" i="0" u="none" strike="noStrike" dirty="0">
                          <a:solidFill>
                            <a:srgbClr val="000000"/>
                          </a:solidFill>
                          <a:effectLst/>
                          <a:latin typeface="Helvetica Neue"/>
                        </a:rPr>
                        <a:t>9/10/25</a:t>
                      </a:r>
                    </a:p>
                  </a:txBody>
                  <a:tcPr marL="9525" marR="9525" marT="9525" marB="0" anchor="ctr">
                    <a:lnL w="6350" cap="flat" cmpd="sng" algn="ctr">
                      <a:solidFill>
                        <a:srgbClr val="CD216F"/>
                      </a:solidFill>
                      <a:prstDash val="solid"/>
                      <a:round/>
                      <a:headEnd type="none" w="med" len="med"/>
                      <a:tailEnd type="none" w="med" len="med"/>
                    </a:lnL>
                    <a:lnR w="6350" cap="flat" cmpd="sng" algn="ctr">
                      <a:solidFill>
                        <a:srgbClr val="CD216F"/>
                      </a:solidFill>
                      <a:prstDash val="solid"/>
                      <a:round/>
                      <a:headEnd type="none" w="med" len="med"/>
                      <a:tailEnd type="none" w="med" len="med"/>
                    </a:lnR>
                    <a:lnT w="6350" cap="flat" cmpd="sng" algn="ctr">
                      <a:solidFill>
                        <a:srgbClr val="CD216F"/>
                      </a:solidFill>
                      <a:prstDash val="solid"/>
                      <a:round/>
                      <a:headEnd type="none" w="med" len="med"/>
                      <a:tailEnd type="none" w="med" len="med"/>
                    </a:lnT>
                    <a:lnB w="6350" cap="flat" cmpd="sng" algn="ctr">
                      <a:solidFill>
                        <a:srgbClr val="CD216F"/>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t"/>
                      <a:r>
                        <a:rPr lang="en-GB" sz="1200" b="0" i="0" u="none" strike="noStrike" dirty="0">
                          <a:solidFill>
                            <a:srgbClr val="000000"/>
                          </a:solidFill>
                          <a:effectLst/>
                          <a:latin typeface="Helvetica Neue"/>
                        </a:rPr>
                        <a:t>9/10/25</a:t>
                      </a:r>
                    </a:p>
                  </a:txBody>
                  <a:tcPr marL="9525" marR="9525" marT="9525" marB="0" anchor="ctr">
                    <a:lnL w="6350" cap="flat" cmpd="sng" algn="ctr">
                      <a:solidFill>
                        <a:srgbClr val="CD216F"/>
                      </a:solidFill>
                      <a:prstDash val="solid"/>
                      <a:round/>
                      <a:headEnd type="none" w="med" len="med"/>
                      <a:tailEnd type="none" w="med" len="med"/>
                    </a:lnL>
                    <a:lnR w="6350" cap="flat" cmpd="sng" algn="ctr">
                      <a:solidFill>
                        <a:srgbClr val="CD216F"/>
                      </a:solidFill>
                      <a:prstDash val="solid"/>
                      <a:round/>
                      <a:headEnd type="none" w="med" len="med"/>
                      <a:tailEnd type="none" w="med" len="med"/>
                    </a:lnR>
                    <a:lnT w="6350" cap="flat" cmpd="sng" algn="ctr">
                      <a:solidFill>
                        <a:srgbClr val="CD216F"/>
                      </a:solidFill>
                      <a:prstDash val="solid"/>
                      <a:round/>
                      <a:headEnd type="none" w="med" len="med"/>
                      <a:tailEnd type="none" w="med" len="med"/>
                    </a:lnT>
                    <a:lnB w="6350" cap="flat" cmpd="sng" algn="ctr">
                      <a:solidFill>
                        <a:srgbClr val="CD216F"/>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t"/>
                      <a:r>
                        <a:rPr lang="en-GB" sz="1200" b="0" i="0" u="none" strike="noStrike" dirty="0">
                          <a:solidFill>
                            <a:srgbClr val="000000"/>
                          </a:solidFill>
                          <a:effectLst/>
                          <a:latin typeface="Helvetica Neue"/>
                        </a:rPr>
                        <a:t>Thursday</a:t>
                      </a:r>
                    </a:p>
                  </a:txBody>
                  <a:tcPr marL="9525" marR="9525" marT="9525" marB="0" anchor="ctr">
                    <a:lnL w="6350" cap="flat" cmpd="sng" algn="ctr">
                      <a:solidFill>
                        <a:srgbClr val="CD216F"/>
                      </a:solidFill>
                      <a:prstDash val="solid"/>
                      <a:round/>
                      <a:headEnd type="none" w="med" len="med"/>
                      <a:tailEnd type="none" w="med" len="med"/>
                    </a:lnL>
                    <a:lnR w="6350" cap="flat" cmpd="sng" algn="ctr">
                      <a:solidFill>
                        <a:srgbClr val="CD216F"/>
                      </a:solidFill>
                      <a:prstDash val="solid"/>
                      <a:round/>
                      <a:headEnd type="none" w="med" len="med"/>
                      <a:tailEnd type="none" w="med" len="med"/>
                    </a:lnR>
                    <a:lnT w="6350" cap="flat" cmpd="sng" algn="ctr">
                      <a:solidFill>
                        <a:srgbClr val="CD216F"/>
                      </a:solidFill>
                      <a:prstDash val="solid"/>
                      <a:round/>
                      <a:headEnd type="none" w="med" len="med"/>
                      <a:tailEnd type="none" w="med" len="med"/>
                    </a:lnT>
                    <a:lnB w="6350" cap="flat" cmpd="sng" algn="ctr">
                      <a:solidFill>
                        <a:srgbClr val="CD216F"/>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t"/>
                      <a:r>
                        <a:rPr lang="en-GB" sz="1200" b="0" i="0" u="none" strike="noStrike" dirty="0">
                          <a:solidFill>
                            <a:srgbClr val="000000"/>
                          </a:solidFill>
                          <a:effectLst/>
                          <a:latin typeface="Helvetica Neue"/>
                        </a:rPr>
                        <a:t>12:30</a:t>
                      </a:r>
                    </a:p>
                  </a:txBody>
                  <a:tcPr marL="9525" marR="9525" marT="9525" marB="0" anchor="ctr">
                    <a:lnL w="6350" cap="flat" cmpd="sng" algn="ctr">
                      <a:solidFill>
                        <a:srgbClr val="CD216F"/>
                      </a:solidFill>
                      <a:prstDash val="solid"/>
                      <a:round/>
                      <a:headEnd type="none" w="med" len="med"/>
                      <a:tailEnd type="none" w="med" len="med"/>
                    </a:lnL>
                    <a:lnR w="6350" cap="flat" cmpd="sng" algn="ctr">
                      <a:solidFill>
                        <a:srgbClr val="CD216F"/>
                      </a:solidFill>
                      <a:prstDash val="solid"/>
                      <a:round/>
                      <a:headEnd type="none" w="med" len="med"/>
                      <a:tailEnd type="none" w="med" len="med"/>
                    </a:lnR>
                    <a:lnT w="6350" cap="flat" cmpd="sng" algn="ctr">
                      <a:solidFill>
                        <a:srgbClr val="CD216F"/>
                      </a:solidFill>
                      <a:prstDash val="solid"/>
                      <a:round/>
                      <a:headEnd type="none" w="med" len="med"/>
                      <a:tailEnd type="none" w="med" len="med"/>
                    </a:lnT>
                    <a:lnB w="6350" cap="flat" cmpd="sng" algn="ctr">
                      <a:solidFill>
                        <a:srgbClr val="CD216F"/>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t"/>
                      <a:r>
                        <a:rPr lang="en-GB" sz="1200" b="0" i="0" u="none" strike="noStrike" dirty="0">
                          <a:solidFill>
                            <a:srgbClr val="000000"/>
                          </a:solidFill>
                          <a:effectLst/>
                          <a:latin typeface="Helvetica Neue"/>
                        </a:rPr>
                        <a:t>14:30</a:t>
                      </a:r>
                    </a:p>
                  </a:txBody>
                  <a:tcPr marL="9525" marR="9525" marT="9525" marB="0" anchor="ctr">
                    <a:lnL w="6350" cap="flat" cmpd="sng" algn="ctr">
                      <a:solidFill>
                        <a:srgbClr val="CD216F"/>
                      </a:solidFill>
                      <a:prstDash val="solid"/>
                      <a:round/>
                      <a:headEnd type="none" w="med" len="med"/>
                      <a:tailEnd type="none" w="med" len="med"/>
                    </a:lnL>
                    <a:lnR w="6350" cap="flat" cmpd="sng" algn="ctr">
                      <a:solidFill>
                        <a:srgbClr val="CD216F"/>
                      </a:solidFill>
                      <a:prstDash val="solid"/>
                      <a:round/>
                      <a:headEnd type="none" w="med" len="med"/>
                      <a:tailEnd type="none" w="med" len="med"/>
                    </a:lnR>
                    <a:lnT w="6350" cap="flat" cmpd="sng" algn="ctr">
                      <a:solidFill>
                        <a:srgbClr val="CD216F"/>
                      </a:solidFill>
                      <a:prstDash val="solid"/>
                      <a:round/>
                      <a:headEnd type="none" w="med" len="med"/>
                      <a:tailEnd type="none" w="med" len="med"/>
                    </a:lnT>
                    <a:lnB w="6350" cap="flat" cmpd="sng" algn="ctr">
                      <a:solidFill>
                        <a:srgbClr val="CD216F"/>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29127408"/>
                  </a:ext>
                </a:extLst>
              </a:tr>
              <a:tr h="859883">
                <a:tc>
                  <a:txBody>
                    <a:bodyPr/>
                    <a:lstStyle/>
                    <a:p>
                      <a:pPr algn="ctr" rtl="0" fontAlgn="t"/>
                      <a:r>
                        <a:rPr lang="en-GB" sz="1200" b="0" i="0" u="none" strike="noStrike" dirty="0">
                          <a:solidFill>
                            <a:srgbClr val="000000"/>
                          </a:solidFill>
                          <a:effectLst/>
                          <a:latin typeface="Helvetica Neue"/>
                        </a:rPr>
                        <a:t>151085</a:t>
                      </a:r>
                    </a:p>
                  </a:txBody>
                  <a:tcPr marL="9525" marR="9525" marT="9525" marB="0" anchor="ctr">
                    <a:lnL w="6350" cap="flat" cmpd="sng" algn="ctr">
                      <a:solidFill>
                        <a:srgbClr val="CD216F"/>
                      </a:solidFill>
                      <a:prstDash val="solid"/>
                      <a:round/>
                      <a:headEnd type="none" w="med" len="med"/>
                      <a:tailEnd type="none" w="med" len="med"/>
                    </a:lnL>
                    <a:lnR w="6350" cap="flat" cmpd="sng" algn="ctr">
                      <a:solidFill>
                        <a:srgbClr val="CD216F"/>
                      </a:solidFill>
                      <a:prstDash val="solid"/>
                      <a:round/>
                      <a:headEnd type="none" w="med" len="med"/>
                      <a:tailEnd type="none" w="med" len="med"/>
                    </a:lnR>
                    <a:lnT w="6350" cap="flat" cmpd="sng" algn="ctr">
                      <a:solidFill>
                        <a:srgbClr val="CD216F"/>
                      </a:solidFill>
                      <a:prstDash val="solid"/>
                      <a:round/>
                      <a:headEnd type="none" w="med" len="med"/>
                      <a:tailEnd type="none" w="med" len="med"/>
                    </a:lnT>
                    <a:lnB w="6350" cap="flat" cmpd="sng" algn="ctr">
                      <a:solidFill>
                        <a:srgbClr val="CD216F"/>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t"/>
                      <a:r>
                        <a:rPr lang="en-GB" sz="1200" b="0" i="0" u="none" strike="noStrike" dirty="0">
                          <a:solidFill>
                            <a:srgbClr val="000000"/>
                          </a:solidFill>
                          <a:effectLst/>
                          <a:latin typeface="Helvetica Neue"/>
                        </a:rPr>
                        <a:t>ADHD and Autism Awareness online course </a:t>
                      </a:r>
                    </a:p>
                    <a:p>
                      <a:pPr algn="ctr" rtl="0" fontAlgn="t"/>
                      <a:r>
                        <a:rPr lang="en-GB" sz="1200" dirty="0">
                          <a:hlinkClick r:id="rId6"/>
                        </a:rPr>
                        <a:t>Supporting ADHD in the Home</a:t>
                      </a:r>
                      <a:endParaRPr lang="en-GB" sz="1200" b="0" i="0" u="none" strike="noStrike" dirty="0">
                        <a:solidFill>
                          <a:srgbClr val="000000"/>
                        </a:solidFill>
                        <a:effectLst/>
                        <a:latin typeface="Helvetica Neue"/>
                      </a:endParaRPr>
                    </a:p>
                  </a:txBody>
                  <a:tcPr marL="9525" marR="9525" marT="9525" marB="0" anchor="ctr">
                    <a:lnL w="6350" cap="flat" cmpd="sng" algn="ctr">
                      <a:solidFill>
                        <a:srgbClr val="CD216F"/>
                      </a:solidFill>
                      <a:prstDash val="solid"/>
                      <a:round/>
                      <a:headEnd type="none" w="med" len="med"/>
                      <a:tailEnd type="none" w="med" len="med"/>
                    </a:lnL>
                    <a:lnR w="6350" cap="flat" cmpd="sng" algn="ctr">
                      <a:solidFill>
                        <a:srgbClr val="CD216F"/>
                      </a:solidFill>
                      <a:prstDash val="solid"/>
                      <a:round/>
                      <a:headEnd type="none" w="med" len="med"/>
                      <a:tailEnd type="none" w="med" len="med"/>
                    </a:lnR>
                    <a:lnT w="6350" cap="flat" cmpd="sng" algn="ctr">
                      <a:solidFill>
                        <a:srgbClr val="CD216F"/>
                      </a:solidFill>
                      <a:prstDash val="solid"/>
                      <a:round/>
                      <a:headEnd type="none" w="med" len="med"/>
                      <a:tailEnd type="none" w="med" len="med"/>
                    </a:lnT>
                    <a:lnB w="6350" cap="flat" cmpd="sng" algn="ctr">
                      <a:solidFill>
                        <a:srgbClr val="CD216F"/>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t"/>
                      <a:r>
                        <a:rPr lang="en-GB" sz="1200" b="0" i="0" u="none" strike="noStrike" dirty="0">
                          <a:solidFill>
                            <a:srgbClr val="000000"/>
                          </a:solidFill>
                          <a:effectLst/>
                          <a:latin typeface="Helvetica Neue"/>
                        </a:rPr>
                        <a:t>4/11/25</a:t>
                      </a:r>
                    </a:p>
                  </a:txBody>
                  <a:tcPr marL="9525" marR="9525" marT="9525" marB="0" anchor="ctr">
                    <a:lnL w="6350" cap="flat" cmpd="sng" algn="ctr">
                      <a:solidFill>
                        <a:srgbClr val="CD216F"/>
                      </a:solidFill>
                      <a:prstDash val="solid"/>
                      <a:round/>
                      <a:headEnd type="none" w="med" len="med"/>
                      <a:tailEnd type="none" w="med" len="med"/>
                    </a:lnL>
                    <a:lnR w="6350" cap="flat" cmpd="sng" algn="ctr">
                      <a:solidFill>
                        <a:srgbClr val="CD216F"/>
                      </a:solidFill>
                      <a:prstDash val="solid"/>
                      <a:round/>
                      <a:headEnd type="none" w="med" len="med"/>
                      <a:tailEnd type="none" w="med" len="med"/>
                    </a:lnR>
                    <a:lnT w="6350" cap="flat" cmpd="sng" algn="ctr">
                      <a:solidFill>
                        <a:srgbClr val="CD216F"/>
                      </a:solidFill>
                      <a:prstDash val="solid"/>
                      <a:round/>
                      <a:headEnd type="none" w="med" len="med"/>
                      <a:tailEnd type="none" w="med" len="med"/>
                    </a:lnT>
                    <a:lnB w="6350" cap="flat" cmpd="sng" algn="ctr">
                      <a:solidFill>
                        <a:srgbClr val="CD216F"/>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t"/>
                      <a:r>
                        <a:rPr lang="en-GB" sz="1200" b="0" i="0" u="none" strike="noStrike" dirty="0">
                          <a:solidFill>
                            <a:srgbClr val="000000"/>
                          </a:solidFill>
                          <a:effectLst/>
                          <a:latin typeface="Helvetica Neue"/>
                        </a:rPr>
                        <a:t>25/11/25</a:t>
                      </a:r>
                    </a:p>
                  </a:txBody>
                  <a:tcPr marL="9525" marR="9525" marT="9525" marB="0" anchor="ctr">
                    <a:lnL w="6350" cap="flat" cmpd="sng" algn="ctr">
                      <a:solidFill>
                        <a:srgbClr val="CD216F"/>
                      </a:solidFill>
                      <a:prstDash val="solid"/>
                      <a:round/>
                      <a:headEnd type="none" w="med" len="med"/>
                      <a:tailEnd type="none" w="med" len="med"/>
                    </a:lnL>
                    <a:lnR w="6350" cap="flat" cmpd="sng" algn="ctr">
                      <a:solidFill>
                        <a:srgbClr val="CD216F"/>
                      </a:solidFill>
                      <a:prstDash val="solid"/>
                      <a:round/>
                      <a:headEnd type="none" w="med" len="med"/>
                      <a:tailEnd type="none" w="med" len="med"/>
                    </a:lnR>
                    <a:lnT w="6350" cap="flat" cmpd="sng" algn="ctr">
                      <a:solidFill>
                        <a:srgbClr val="CD216F"/>
                      </a:solidFill>
                      <a:prstDash val="solid"/>
                      <a:round/>
                      <a:headEnd type="none" w="med" len="med"/>
                      <a:tailEnd type="none" w="med" len="med"/>
                    </a:lnT>
                    <a:lnB w="6350" cap="flat" cmpd="sng" algn="ctr">
                      <a:solidFill>
                        <a:srgbClr val="CD216F"/>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t"/>
                      <a:r>
                        <a:rPr lang="en-GB" sz="1200" b="0" i="0" u="none" strike="noStrike" dirty="0">
                          <a:solidFill>
                            <a:srgbClr val="000000"/>
                          </a:solidFill>
                          <a:effectLst/>
                          <a:latin typeface="Helvetica Neue"/>
                        </a:rPr>
                        <a:t>Tuesday</a:t>
                      </a:r>
                    </a:p>
                  </a:txBody>
                  <a:tcPr marL="9525" marR="9525" marT="9525" marB="0" anchor="ctr">
                    <a:lnL w="6350" cap="flat" cmpd="sng" algn="ctr">
                      <a:solidFill>
                        <a:srgbClr val="CD216F"/>
                      </a:solidFill>
                      <a:prstDash val="solid"/>
                      <a:round/>
                      <a:headEnd type="none" w="med" len="med"/>
                      <a:tailEnd type="none" w="med" len="med"/>
                    </a:lnL>
                    <a:lnR w="6350" cap="flat" cmpd="sng" algn="ctr">
                      <a:solidFill>
                        <a:srgbClr val="CD216F"/>
                      </a:solidFill>
                      <a:prstDash val="solid"/>
                      <a:round/>
                      <a:headEnd type="none" w="med" len="med"/>
                      <a:tailEnd type="none" w="med" len="med"/>
                    </a:lnR>
                    <a:lnT w="6350" cap="flat" cmpd="sng" algn="ctr">
                      <a:solidFill>
                        <a:srgbClr val="CD216F"/>
                      </a:solidFill>
                      <a:prstDash val="solid"/>
                      <a:round/>
                      <a:headEnd type="none" w="med" len="med"/>
                      <a:tailEnd type="none" w="med" len="med"/>
                    </a:lnT>
                    <a:lnB w="6350" cap="flat" cmpd="sng" algn="ctr">
                      <a:solidFill>
                        <a:srgbClr val="CD216F"/>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t"/>
                      <a:r>
                        <a:rPr lang="en-GB" sz="1200" b="0" i="0" u="none" strike="noStrike" dirty="0">
                          <a:solidFill>
                            <a:srgbClr val="000000"/>
                          </a:solidFill>
                          <a:effectLst/>
                          <a:latin typeface="Helvetica Neue"/>
                        </a:rPr>
                        <a:t>19:00</a:t>
                      </a:r>
                    </a:p>
                  </a:txBody>
                  <a:tcPr marL="9525" marR="9525" marT="9525" marB="0" anchor="ctr">
                    <a:lnL w="6350" cap="flat" cmpd="sng" algn="ctr">
                      <a:solidFill>
                        <a:srgbClr val="CD216F"/>
                      </a:solidFill>
                      <a:prstDash val="solid"/>
                      <a:round/>
                      <a:headEnd type="none" w="med" len="med"/>
                      <a:tailEnd type="none" w="med" len="med"/>
                    </a:lnL>
                    <a:lnR w="6350" cap="flat" cmpd="sng" algn="ctr">
                      <a:solidFill>
                        <a:srgbClr val="CD216F"/>
                      </a:solidFill>
                      <a:prstDash val="solid"/>
                      <a:round/>
                      <a:headEnd type="none" w="med" len="med"/>
                      <a:tailEnd type="none" w="med" len="med"/>
                    </a:lnR>
                    <a:lnT w="6350" cap="flat" cmpd="sng" algn="ctr">
                      <a:solidFill>
                        <a:srgbClr val="CD216F"/>
                      </a:solidFill>
                      <a:prstDash val="solid"/>
                      <a:round/>
                      <a:headEnd type="none" w="med" len="med"/>
                      <a:tailEnd type="none" w="med" len="med"/>
                    </a:lnT>
                    <a:lnB w="6350" cap="flat" cmpd="sng" algn="ctr">
                      <a:solidFill>
                        <a:srgbClr val="CD216F"/>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t"/>
                      <a:r>
                        <a:rPr lang="en-GB" sz="1200" b="0" i="0" u="none" strike="noStrike" dirty="0">
                          <a:solidFill>
                            <a:srgbClr val="000000"/>
                          </a:solidFill>
                          <a:effectLst/>
                          <a:latin typeface="Helvetica Neue"/>
                        </a:rPr>
                        <a:t>21:00</a:t>
                      </a:r>
                    </a:p>
                  </a:txBody>
                  <a:tcPr marL="9525" marR="9525" marT="9525" marB="0" anchor="ctr">
                    <a:lnL w="6350" cap="flat" cmpd="sng" algn="ctr">
                      <a:solidFill>
                        <a:srgbClr val="CD216F"/>
                      </a:solidFill>
                      <a:prstDash val="solid"/>
                      <a:round/>
                      <a:headEnd type="none" w="med" len="med"/>
                      <a:tailEnd type="none" w="med" len="med"/>
                    </a:lnL>
                    <a:lnR w="6350" cap="flat" cmpd="sng" algn="ctr">
                      <a:solidFill>
                        <a:srgbClr val="CD216F"/>
                      </a:solidFill>
                      <a:prstDash val="solid"/>
                      <a:round/>
                      <a:headEnd type="none" w="med" len="med"/>
                      <a:tailEnd type="none" w="med" len="med"/>
                    </a:lnR>
                    <a:lnT w="6350" cap="flat" cmpd="sng" algn="ctr">
                      <a:solidFill>
                        <a:srgbClr val="CD216F"/>
                      </a:solidFill>
                      <a:prstDash val="solid"/>
                      <a:round/>
                      <a:headEnd type="none" w="med" len="med"/>
                      <a:tailEnd type="none" w="med" len="med"/>
                    </a:lnT>
                    <a:lnB w="6350" cap="flat" cmpd="sng" algn="ctr">
                      <a:solidFill>
                        <a:srgbClr val="CD216F"/>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57903837"/>
                  </a:ext>
                </a:extLst>
              </a:tr>
            </a:tbl>
          </a:graphicData>
        </a:graphic>
      </p:graphicFrame>
      <p:sp>
        <p:nvSpPr>
          <p:cNvPr id="9" name="TextBox 8">
            <a:extLst>
              <a:ext uri="{FF2B5EF4-FFF2-40B4-BE49-F238E27FC236}">
                <a16:creationId xmlns:a16="http://schemas.microsoft.com/office/drawing/2014/main" id="{90BC1A85-4802-3ACC-C5F1-A24125814F53}"/>
              </a:ext>
            </a:extLst>
          </p:cNvPr>
          <p:cNvSpPr txBox="1"/>
          <p:nvPr/>
        </p:nvSpPr>
        <p:spPr>
          <a:xfrm>
            <a:off x="147267" y="5953571"/>
            <a:ext cx="6552727" cy="490498"/>
          </a:xfrm>
          <a:prstGeom prst="rect">
            <a:avLst/>
          </a:prstGeom>
          <a:noFill/>
          <a:ln w="3175"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29517" tIns="29517" rIns="29517" bIns="29517" numCol="1" spcCol="38100" rtlCol="0" anchor="ctr">
            <a:spAutoFit/>
          </a:bodyPr>
          <a:lstStyle/>
          <a:p>
            <a:pPr marL="0" marR="0" indent="0" algn="ctr" defTabSz="626797" rtl="0" fontAlgn="auto" latinLnBrk="0" hangingPunct="0">
              <a:lnSpc>
                <a:spcPct val="100000"/>
              </a:lnSpc>
              <a:spcBef>
                <a:spcPts val="0"/>
              </a:spcBef>
              <a:spcAft>
                <a:spcPts val="0"/>
              </a:spcAft>
              <a:buClrTx/>
              <a:buSzTx/>
              <a:buFontTx/>
              <a:buNone/>
              <a:tabLst/>
            </a:pPr>
            <a:r>
              <a:rPr kumimoji="0" lang="en-GB" sz="1400" b="0" i="0" u="none" strike="noStrike" cap="none" spc="0" normalizeH="0" baseline="0" dirty="0">
                <a:ln>
                  <a:noFill/>
                </a:ln>
                <a:solidFill>
                  <a:srgbClr val="000000"/>
                </a:solidFill>
                <a:effectLst/>
                <a:uFillTx/>
                <a:latin typeface="Helvetica Neue"/>
                <a:sym typeface="Helvetica Light"/>
              </a:rPr>
              <a:t>To help us provide the best possible experience for you, please let us know if you or your child have any disabilities or particular support needs.</a:t>
            </a:r>
          </a:p>
        </p:txBody>
      </p:sp>
      <p:sp>
        <p:nvSpPr>
          <p:cNvPr id="7" name="Shape 120">
            <a:extLst>
              <a:ext uri="{FF2B5EF4-FFF2-40B4-BE49-F238E27FC236}">
                <a16:creationId xmlns:a16="http://schemas.microsoft.com/office/drawing/2014/main" id="{08D4C81E-DF38-BA53-83A2-A1BDD68B0210}"/>
              </a:ext>
            </a:extLst>
          </p:cNvPr>
          <p:cNvSpPr/>
          <p:nvPr/>
        </p:nvSpPr>
        <p:spPr>
          <a:xfrm>
            <a:off x="1628801" y="7021230"/>
            <a:ext cx="5106478" cy="1504242"/>
          </a:xfrm>
          <a:prstGeom prst="rect">
            <a:avLst/>
          </a:prstGeom>
          <a:solidFill>
            <a:schemeClr val="bg1"/>
          </a:solidFill>
          <a:ln w="3175">
            <a:miter lim="400000"/>
          </a:ln>
          <a:extLst>
            <a:ext uri="{C572A759-6A51-4108-AA02-DFA0A04FC94B}">
              <ma14:wrappingTextBoxFlag xmlns:ma14="http://schemas.microsoft.com/office/mac/drawingml/2011/main" xmlns="" val="1"/>
            </a:ext>
          </a:extLst>
        </p:spPr>
        <p:txBody>
          <a:bodyPr wrap="square" lIns="26789" tIns="26789" rIns="26789" bIns="26789" anchor="ctr">
            <a:spAutoFit/>
          </a:bodyPr>
          <a:lstStyle/>
          <a:p>
            <a:pPr defTabSz="445211">
              <a:lnSpc>
                <a:spcPct val="120000"/>
              </a:lnSpc>
              <a:spcBef>
                <a:spcPts val="726"/>
              </a:spcBef>
              <a:defRPr sz="1600">
                <a:solidFill>
                  <a:srgbClr val="515152"/>
                </a:solidFill>
                <a:latin typeface="Helvetica Neue LT Std 55 Roman"/>
                <a:ea typeface="Helvetica Neue LT Std 55 Roman"/>
                <a:cs typeface="Helvetica Neue LT Std 55 Roman"/>
                <a:sym typeface="Helvetica Neue LT Std 55 Roman"/>
              </a:defRPr>
            </a:pPr>
            <a:r>
              <a:rPr lang="en-GB" sz="1600" b="1" dirty="0">
                <a:solidFill>
                  <a:srgbClr val="CD216F"/>
                </a:solidFill>
                <a:latin typeface="Helvetica Neue"/>
              </a:rPr>
              <a:t>To book your place on one of these FREE courses, please contact the Family hub or click the following link underneath each course title above to self enrol.  You will be asked for a password, which will be - </a:t>
            </a:r>
            <a:r>
              <a:rPr lang="en-GB" sz="1600" b="1" dirty="0" err="1">
                <a:solidFill>
                  <a:srgbClr val="CD216F"/>
                </a:solidFill>
                <a:latin typeface="Helvetica Neue"/>
              </a:rPr>
              <a:t>maidstone</a:t>
            </a:r>
            <a:endParaRPr lang="en-GB" sz="1600" b="1" dirty="0">
              <a:solidFill>
                <a:srgbClr val="602D91"/>
              </a:solidFill>
              <a:latin typeface="Helvetica Neue"/>
            </a:endParaRPr>
          </a:p>
        </p:txBody>
      </p:sp>
    </p:spTree>
  </p:cSld>
  <p:clrMapOvr>
    <a:masterClrMapping/>
  </p:clrMapOvr>
  <p:transition spd="med"/>
</p:sld>
</file>

<file path=ppt/theme/_rels/theme1.xml.rels><?xml version="1.0" encoding="UTF-8" standalone="yes"?>
<Relationships xmlns="http://schemas.openxmlformats.org/package/2006/relationships"><Relationship Id="rId1" Type="http://schemas.openxmlformats.org/officeDocument/2006/relationships/image" Target="../media/image1.png"/></Relationships>
</file>

<file path=ppt/theme/_rels/theme2.xml.rels><?xml version="1.0" encoding="UTF-8" standalone="yes"?>
<Relationships xmlns="http://schemas.openxmlformats.org/package/2006/relationships"><Relationship Id="rId1" Type="http://schemas.openxmlformats.org/officeDocument/2006/relationships/image" Target="../media/image1.png"/></Relationships>
</file>

<file path=ppt/theme/theme1.xml><?xml version="1.0" encoding="utf-8"?>
<a:theme xmlns:a="http://schemas.openxmlformats.org/drawingml/2006/main" name="White">
  <a:themeElements>
    <a:clrScheme name="White">
      <a:dk1>
        <a:srgbClr val="000000"/>
      </a:dk1>
      <a:lt1>
        <a:srgbClr val="FFFFFF"/>
      </a:lt1>
      <a:dk2>
        <a:srgbClr val="53585F"/>
      </a:dk2>
      <a:lt2>
        <a:srgbClr val="DCDEE0"/>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Helvetica Light"/>
        <a:ea typeface="Helvetica Light"/>
        <a:cs typeface="Helvetica Light"/>
      </a:majorFont>
      <a:minorFont>
        <a:latin typeface="Helvetica Light"/>
        <a:ea typeface="Helvetica Light"/>
        <a:cs typeface="Helvetica Light"/>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2700" dist="12700" dir="5400000" rotWithShape="0">
              <a:srgbClr val="000000">
                <a:alpha val="50000"/>
              </a:srgbClr>
            </a:outerShdw>
          </a:effectLst>
        </a:effectStyle>
        <a:effectStyle>
          <a:effectLst>
            <a:outerShdw blurRad="25400" rotWithShape="0">
              <a:srgbClr val="000000">
                <a:alpha val="50000"/>
              </a:srgbClr>
            </a:outerShdw>
          </a:effectLst>
        </a:effectStyle>
        <a:effectStyle>
          <a:effectLst>
            <a:outerShdw blurRad="12700" dist="12700" dir="5400000" rotWithShape="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rotWithShape="1">
          <a:blip xmlns:r="http://schemas.openxmlformats.org/officeDocument/2006/relationships" r:embed="rId1"/>
          <a:srcRect/>
          <a:tile tx="0" ty="0" sx="100000" sy="100000" flip="none" algn="tl"/>
        </a:blipFill>
        <a:ln w="3175" cap="flat">
          <a:noFill/>
          <a:miter lim="400000"/>
        </a:ln>
        <a:effectLst>
          <a:outerShdw blurRad="12700" dist="12700" dir="5400000" rotWithShape="0">
            <a:srgbClr val="000000">
              <a:alpha val="50000"/>
            </a:srgbClr>
          </a:outerShdw>
        </a:effectLst>
        <a:sp3d/>
      </a:spPr>
      <a:bodyPr rot="0" spcFirstLastPara="1" vertOverflow="overflow" horzOverflow="overflow" vert="horz" wrap="square" lIns="29517" tIns="29517" rIns="29517" bIns="29517" numCol="1" spcCol="38100" rtlCol="0" anchor="ctr">
        <a:spAutoFit/>
      </a:bodyPr>
      <a:lstStyle>
        <a:defPPr marL="0" marR="0" indent="0" algn="ctr" defTabSz="626797"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FFFFFF"/>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3175" cap="flat">
          <a:noFill/>
          <a:miter lim="400000"/>
        </a:ln>
        <a:effectLst/>
        <a:sp3d/>
      </a:spPr>
      <a:bodyPr rot="0" spcFirstLastPara="1" vertOverflow="overflow" horzOverflow="overflow" vert="horz" wrap="square" lIns="29517" tIns="29517" rIns="29517" bIns="29517" numCol="1" spcCol="38100" rtlCol="0" anchor="ctr">
        <a:spAutoFit/>
      </a:bodyPr>
      <a:lstStyle>
        <a:defPPr marL="0" marR="0" indent="0" algn="ctr" defTabSz="626797" rtl="0" fontAlgn="auto" latinLnBrk="0" hangingPunct="0">
          <a:lnSpc>
            <a:spcPct val="100000"/>
          </a:lnSpc>
          <a:spcBef>
            <a:spcPts val="0"/>
          </a:spcBef>
          <a:spcAft>
            <a:spcPts val="0"/>
          </a:spcAft>
          <a:buClrTx/>
          <a:buSzTx/>
          <a:buFontTx/>
          <a:buNone/>
          <a:tabLst/>
          <a:defRPr kumimoji="0" sz="3800" b="0" i="0" u="none" strike="noStrike" cap="none" spc="0" normalizeH="0" baseline="0">
            <a:ln>
              <a:noFill/>
            </a:ln>
            <a:solidFill>
              <a:srgbClr val="000000"/>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3585F"/>
      </a:dk2>
      <a:lt2>
        <a:srgbClr val="DCDEE0"/>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Helvetica Light"/>
        <a:ea typeface="Helvetica Light"/>
        <a:cs typeface="Helvetica Light"/>
      </a:majorFont>
      <a:minorFont>
        <a:latin typeface="Helvetica Light"/>
        <a:ea typeface="Helvetica Light"/>
        <a:cs typeface="Helvetica Light"/>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2700" dist="12700" dir="5400000" rotWithShape="0">
              <a:srgbClr val="000000">
                <a:alpha val="50000"/>
              </a:srgbClr>
            </a:outerShdw>
          </a:effectLst>
        </a:effectStyle>
        <a:effectStyle>
          <a:effectLst>
            <a:outerShdw blurRad="25400" rotWithShape="0">
              <a:srgbClr val="000000">
                <a:alpha val="50000"/>
              </a:srgbClr>
            </a:outerShdw>
          </a:effectLst>
        </a:effectStyle>
        <a:effectStyle>
          <a:effectLst>
            <a:outerShdw blurRad="12700" dist="12700" dir="5400000" rotWithShape="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rotWithShape="1">
          <a:blip xmlns:r="http://schemas.openxmlformats.org/officeDocument/2006/relationships" r:embed="rId1"/>
          <a:srcRect/>
          <a:tile tx="0" ty="0" sx="100000" sy="100000" flip="none" algn="tl"/>
        </a:blipFill>
        <a:ln w="3175" cap="flat">
          <a:noFill/>
          <a:miter lim="400000"/>
        </a:ln>
        <a:effectLst>
          <a:outerShdw blurRad="12700" dist="12700" dir="5400000" rotWithShape="0">
            <a:srgbClr val="000000">
              <a:alpha val="50000"/>
            </a:srgbClr>
          </a:outerShdw>
        </a:effectLst>
        <a:sp3d/>
      </a:spPr>
      <a:bodyPr rot="0" spcFirstLastPara="1" vertOverflow="overflow" horzOverflow="overflow" vert="horz" wrap="square" lIns="29517" tIns="29517" rIns="29517" bIns="29517" numCol="1" spcCol="38100" rtlCol="0" anchor="ctr">
        <a:spAutoFit/>
      </a:bodyPr>
      <a:lstStyle>
        <a:defPPr marL="0" marR="0" indent="0" algn="ctr" defTabSz="626797"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FFFFFF"/>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3175" cap="flat">
          <a:noFill/>
          <a:miter lim="400000"/>
        </a:ln>
        <a:effectLst/>
        <a:sp3d/>
      </a:spPr>
      <a:bodyPr rot="0" spcFirstLastPara="1" vertOverflow="overflow" horzOverflow="overflow" vert="horz" wrap="square" lIns="29517" tIns="29517" rIns="29517" bIns="29517" numCol="1" spcCol="38100" rtlCol="0" anchor="ctr">
        <a:spAutoFit/>
      </a:bodyPr>
      <a:lstStyle>
        <a:defPPr marL="0" marR="0" indent="0" algn="ctr" defTabSz="626797" rtl="0" fontAlgn="auto" latinLnBrk="0" hangingPunct="0">
          <a:lnSpc>
            <a:spcPct val="100000"/>
          </a:lnSpc>
          <a:spcBef>
            <a:spcPts val="0"/>
          </a:spcBef>
          <a:spcAft>
            <a:spcPts val="0"/>
          </a:spcAft>
          <a:buClrTx/>
          <a:buSzTx/>
          <a:buFontTx/>
          <a:buNone/>
          <a:tabLst/>
          <a:defRPr kumimoji="0" sz="3800" b="0" i="0" u="none" strike="noStrike" cap="none" spc="0" normalizeH="0" baseline="0">
            <a:ln>
              <a:noFill/>
            </a:ln>
            <a:solidFill>
              <a:srgbClr val="000000"/>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0</TotalTime>
  <Words>144</Words>
  <Application>Microsoft Office PowerPoint</Application>
  <PresentationFormat>A4 Paper (210x297 mm)</PresentationFormat>
  <Paragraphs>34</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Helvetica Light</vt:lpstr>
      <vt:lpstr>Helvetica Neue</vt:lpstr>
      <vt:lpstr>White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Glanville, Lindsey - EY EQS</dc:creator>
  <cp:lastModifiedBy>Andrea de Pury - CY EDSEN</cp:lastModifiedBy>
  <cp:revision>62</cp:revision>
  <dcterms:modified xsi:type="dcterms:W3CDTF">2025-09-01T12:14:11Z</dcterms:modified>
</cp:coreProperties>
</file>